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33"/>
  </p:notesMasterIdLst>
  <p:sldIdLst>
    <p:sldId id="256" r:id="rId2"/>
    <p:sldId id="319" r:id="rId3"/>
    <p:sldId id="293" r:id="rId4"/>
    <p:sldId id="283" r:id="rId5"/>
    <p:sldId id="284" r:id="rId6"/>
    <p:sldId id="298" r:id="rId7"/>
    <p:sldId id="282" r:id="rId8"/>
    <p:sldId id="294" r:id="rId9"/>
    <p:sldId id="295" r:id="rId10"/>
    <p:sldId id="307" r:id="rId11"/>
    <p:sldId id="327" r:id="rId12"/>
    <p:sldId id="311" r:id="rId13"/>
    <p:sldId id="309" r:id="rId14"/>
    <p:sldId id="296" r:id="rId15"/>
    <p:sldId id="317" r:id="rId16"/>
    <p:sldId id="312" r:id="rId17"/>
    <p:sldId id="297" r:id="rId18"/>
    <p:sldId id="316" r:id="rId19"/>
    <p:sldId id="299" r:id="rId20"/>
    <p:sldId id="314" r:id="rId21"/>
    <p:sldId id="301" r:id="rId22"/>
    <p:sldId id="300" r:id="rId23"/>
    <p:sldId id="308" r:id="rId24"/>
    <p:sldId id="320" r:id="rId25"/>
    <p:sldId id="313" r:id="rId26"/>
    <p:sldId id="310" r:id="rId27"/>
    <p:sldId id="321" r:id="rId28"/>
    <p:sldId id="326" r:id="rId29"/>
    <p:sldId id="323" r:id="rId30"/>
    <p:sldId id="318" r:id="rId31"/>
    <p:sldId id="267" r:id="rId32"/>
  </p:sldIdLst>
  <p:sldSz cx="9144000" cy="6858000" type="screen4x3"/>
  <p:notesSz cx="6858000" cy="9144000"/>
  <p:embeddedFontLst>
    <p:embeddedFont>
      <p:font typeface="Abril Fatface" panose="02000503000000020003" pitchFamily="2" charset="77"/>
      <p:regular r:id="rId34"/>
    </p:embeddedFont>
    <p:embeddedFont>
      <p:font typeface="Calibri" panose="020F0502020204030204" pitchFamily="34" charset="0"/>
      <p:regular r:id="rId35"/>
      <p:bold r:id="rId36"/>
      <p:italic r:id="rId37"/>
      <p:boldItalic r:id="rId38"/>
    </p:embeddedFont>
    <p:embeddedFont>
      <p:font typeface="Century Gothic" panose="020B0502020202020204" pitchFamily="34" charset="0"/>
      <p:regular r:id="rId39"/>
      <p:bold r:id="rId40"/>
      <p:italic r:id="rId41"/>
      <p:boldItalic r:id="rId42"/>
    </p:embeddedFont>
    <p:embeddedFont>
      <p:font typeface="Helvetica Neue" panose="02000503000000020004" pitchFamily="2" charset="0"/>
      <p:regular r:id="rId43"/>
      <p:bold r:id="rId44"/>
      <p:italic r:id="rId45"/>
      <p:boldItalic r:id="rId46"/>
    </p:embeddedFont>
    <p:embeddedFont>
      <p:font typeface="Wingdings 3" pitchFamily="2" charset="2"/>
      <p:regular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21" d="100"/>
          <a:sy n="121" d="100"/>
        </p:scale>
        <p:origin x="190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jpeg>
</file>

<file path=ppt/media/image11.jpeg>
</file>

<file path=ppt/media/image12.jpeg>
</file>

<file path=ppt/media/image13.jpeg>
</file>

<file path=ppt/media/image14.png>
</file>

<file path=ppt/media/image15.jpg>
</file>

<file path=ppt/media/image16.png>
</file>

<file path=ppt/media/image17.png>
</file>

<file path=ppt/media/image18.jpeg>
</file>

<file path=ppt/media/image19.png>
</file>

<file path=ppt/media/image2.jpeg>
</file>

<file path=ppt/media/image20.jpe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 name="Google Shape;99;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McMaster-Carr 5.5mm nut drivers seem better than the REV drivers; the REV drivers' sockets seem to run a bit large at times (5.7mm) and sometimes don't grab quite as well as the ones from McMaster-Carr.</a:t>
            </a:r>
            <a:endParaRPr lang="en-US" dirty="0"/>
          </a:p>
        </p:txBody>
      </p:sp>
      <p:sp>
        <p:nvSpPr>
          <p:cNvPr id="4" name="Slide Number Placeholder 3"/>
          <p:cNvSpPr>
            <a:spLocks noGrp="1"/>
          </p:cNvSpPr>
          <p:nvPr>
            <p:ph type="sldNum" sz="quarter" idx="10"/>
          </p:nvPr>
        </p:nvSpPr>
        <p:spPr/>
        <p:txBody>
          <a:bodyPr/>
          <a:lstStyle/>
          <a:p>
            <a:fld id="{D18857FA-30B9-4367-B7F1-0EFD3F44DEC0}" type="slidenum">
              <a:rPr lang="en-US" smtClean="0"/>
              <a:t>12</a:t>
            </a:fld>
            <a:endParaRPr lang="en-US" dirty="0"/>
          </a:p>
        </p:txBody>
      </p:sp>
    </p:spTree>
    <p:extLst>
      <p:ext uri="{BB962C8B-B14F-4D97-AF65-F5344CB8AC3E}">
        <p14:creationId xmlns:p14="http://schemas.microsoft.com/office/powerpoint/2010/main" val="37339807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Many veteran FTC and FRC teams swear by the </a:t>
            </a:r>
            <a:r>
              <a:rPr lang="en-US" sz="1200" kern="1200" dirty="0" err="1">
                <a:solidFill>
                  <a:schemeClr val="tx1"/>
                </a:solidFill>
                <a:effectLst/>
                <a:latin typeface="+mn-lt"/>
                <a:ea typeface="+mn-ea"/>
                <a:cs typeface="+mn-cs"/>
              </a:rPr>
              <a:t>DarkSoul</a:t>
            </a:r>
            <a:r>
              <a:rPr lang="en-US" sz="1200" kern="1200" dirty="0">
                <a:solidFill>
                  <a:schemeClr val="tx1"/>
                </a:solidFill>
                <a:effectLst/>
                <a:latin typeface="+mn-lt"/>
                <a:ea typeface="+mn-ea"/>
                <a:cs typeface="+mn-cs"/>
              </a:rPr>
              <a:t> tool; they say to ignore all of the cheaper chain breakers and just spend the money to get this one.  I agree.  At the 2018 FIRST Community Conference the REV Robotics folks displayed their new chain breaker tool that looks like it could work as well or better than the </a:t>
            </a:r>
            <a:r>
              <a:rPr lang="en-US" sz="1200" kern="1200" dirty="0" err="1">
                <a:solidFill>
                  <a:schemeClr val="tx1"/>
                </a:solidFill>
                <a:effectLst/>
                <a:latin typeface="+mn-lt"/>
                <a:ea typeface="+mn-ea"/>
                <a:cs typeface="+mn-cs"/>
              </a:rPr>
              <a:t>DarkSoul</a:t>
            </a:r>
            <a:r>
              <a:rPr lang="en-US" sz="1200" kern="1200" dirty="0">
                <a:solidFill>
                  <a:schemeClr val="tx1"/>
                </a:solidFill>
                <a:effectLst/>
                <a:latin typeface="+mn-lt"/>
                <a:ea typeface="+mn-ea"/>
                <a:cs typeface="+mn-cs"/>
              </a:rPr>
              <a:t> one listed here; but there's no release date or pricing for the REV tool yet.</a:t>
            </a:r>
          </a:p>
          <a:p>
            <a:endParaRPr lang="en-US" dirty="0"/>
          </a:p>
        </p:txBody>
      </p:sp>
      <p:sp>
        <p:nvSpPr>
          <p:cNvPr id="4" name="Slide Number Placeholder 3"/>
          <p:cNvSpPr>
            <a:spLocks noGrp="1"/>
          </p:cNvSpPr>
          <p:nvPr>
            <p:ph type="sldNum" sz="quarter" idx="10"/>
          </p:nvPr>
        </p:nvSpPr>
        <p:spPr/>
        <p:txBody>
          <a:bodyPr/>
          <a:lstStyle/>
          <a:p>
            <a:fld id="{D18857FA-30B9-4367-B7F1-0EFD3F44DEC0}" type="slidenum">
              <a:rPr lang="en-US" smtClean="0"/>
              <a:t>13</a:t>
            </a:fld>
            <a:endParaRPr lang="en-US" dirty="0"/>
          </a:p>
        </p:txBody>
      </p:sp>
    </p:spTree>
    <p:extLst>
      <p:ext uri="{BB962C8B-B14F-4D97-AF65-F5344CB8AC3E}">
        <p14:creationId xmlns:p14="http://schemas.microsoft.com/office/powerpoint/2010/main" val="22173361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8857FA-30B9-4367-B7F1-0EFD3F44DEC0}" type="slidenum">
              <a:rPr lang="en-US" smtClean="0"/>
              <a:t>15</a:t>
            </a:fld>
            <a:endParaRPr lang="en-US" dirty="0"/>
          </a:p>
        </p:txBody>
      </p:sp>
    </p:spTree>
    <p:extLst>
      <p:ext uri="{BB962C8B-B14F-4D97-AF65-F5344CB8AC3E}">
        <p14:creationId xmlns:p14="http://schemas.microsoft.com/office/powerpoint/2010/main" val="20758097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Teams adopt a color convention</a:t>
            </a:r>
          </a:p>
        </p:txBody>
      </p:sp>
      <p:sp>
        <p:nvSpPr>
          <p:cNvPr id="4" name="Slide Number Placeholder 3"/>
          <p:cNvSpPr>
            <a:spLocks noGrp="1"/>
          </p:cNvSpPr>
          <p:nvPr>
            <p:ph type="sldNum" sz="quarter" idx="10"/>
          </p:nvPr>
        </p:nvSpPr>
        <p:spPr/>
        <p:txBody>
          <a:bodyPr/>
          <a:lstStyle/>
          <a:p>
            <a:fld id="{D18857FA-30B9-4367-B7F1-0EFD3F44DEC0}" type="slidenum">
              <a:rPr lang="en-US" smtClean="0"/>
              <a:t>16</a:t>
            </a:fld>
            <a:endParaRPr lang="en-US" dirty="0"/>
          </a:p>
        </p:txBody>
      </p:sp>
    </p:spTree>
    <p:extLst>
      <p:ext uri="{BB962C8B-B14F-4D97-AF65-F5344CB8AC3E}">
        <p14:creationId xmlns:p14="http://schemas.microsoft.com/office/powerpoint/2010/main" val="32702130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Andymark</a:t>
            </a:r>
            <a:r>
              <a:rPr lang="en-US" dirty="0"/>
              <a:t> http://www.andymark.com/default.asp</a:t>
            </a:r>
          </a:p>
        </p:txBody>
      </p:sp>
      <p:sp>
        <p:nvSpPr>
          <p:cNvPr id="4" name="Slide Number Placeholder 3"/>
          <p:cNvSpPr>
            <a:spLocks noGrp="1"/>
          </p:cNvSpPr>
          <p:nvPr>
            <p:ph type="sldNum" sz="quarter" idx="10"/>
          </p:nvPr>
        </p:nvSpPr>
        <p:spPr/>
        <p:txBody>
          <a:bodyPr/>
          <a:lstStyle/>
          <a:p>
            <a:fld id="{D18857FA-30B9-4367-B7F1-0EFD3F44DEC0}" type="slidenum">
              <a:rPr lang="en-US" smtClean="0"/>
              <a:t>18</a:t>
            </a:fld>
            <a:endParaRPr lang="en-US" dirty="0"/>
          </a:p>
        </p:txBody>
      </p:sp>
    </p:spTree>
    <p:extLst>
      <p:ext uri="{BB962C8B-B14F-4D97-AF65-F5344CB8AC3E}">
        <p14:creationId xmlns:p14="http://schemas.microsoft.com/office/powerpoint/2010/main" val="3640979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 OTG cable/adapter is what enables the control system smartphones (Robot Controller and Driver Station) to communicate with the REV Expansion Hub and the gamepads.  Our experience has been that the USB micro-B connection at the phone interface is </a:t>
            </a:r>
            <a:r>
              <a:rPr lang="en-US" sz="1200" i="1" kern="1200" dirty="0">
                <a:solidFill>
                  <a:schemeClr val="tx1"/>
                </a:solidFill>
                <a:effectLst/>
                <a:latin typeface="+mn-lt"/>
                <a:ea typeface="+mn-ea"/>
                <a:cs typeface="+mn-cs"/>
              </a:rPr>
              <a:t>by far</a:t>
            </a:r>
            <a:r>
              <a:rPr lang="en-US" sz="1200" kern="1200" dirty="0">
                <a:solidFill>
                  <a:schemeClr val="tx1"/>
                </a:solidFill>
                <a:effectLst/>
                <a:latin typeface="+mn-lt"/>
                <a:ea typeface="+mn-ea"/>
                <a:cs typeface="+mn-cs"/>
              </a:rPr>
              <a:t> the weakest link in the control system; a loose or poor connection here can result in your robot being inoperable for most of a match.  There are lots of OTG cables available on the market, and there are lots of </a:t>
            </a:r>
            <a:r>
              <a:rPr lang="en-US" sz="1200" i="1" kern="1200" dirty="0">
                <a:solidFill>
                  <a:schemeClr val="tx1"/>
                </a:solidFill>
                <a:effectLst/>
                <a:latin typeface="+mn-lt"/>
                <a:ea typeface="+mn-ea"/>
                <a:cs typeface="+mn-cs"/>
              </a:rPr>
              <a:t>bad OTG cables</a:t>
            </a:r>
            <a:r>
              <a:rPr lang="en-US" sz="1200" kern="1200" dirty="0">
                <a:solidFill>
                  <a:schemeClr val="tx1"/>
                </a:solidFill>
                <a:effectLst/>
                <a:latin typeface="+mn-lt"/>
                <a:ea typeface="+mn-ea"/>
                <a:cs typeface="+mn-cs"/>
              </a:rPr>
              <a:t> on the market -- even from vendors that tout the quality of their cables/connectors.  Some cables are obviously bad as soon as you attach them (i.e., they're loose in the phone USB jack or even fall out entirely when you shake them), others will degrade over time such that they appear to work but in fact have only intermittent connections.  Some teams try hot-gluing or otherwise securing OTG cables to the phone case to provide strain relief; in practice the problem is often pin deformation inside the connectors rather than the stability of the mounting.  The Monoprice OTG cables listed here have been recommended by the FTC engineers and have generally worked well and held up over time.  It's worth having a spare set of these cables handy in case the ones you're using start to fail.</a:t>
            </a:r>
          </a:p>
          <a:p>
            <a:endParaRPr lang="en-US" dirty="0"/>
          </a:p>
        </p:txBody>
      </p:sp>
      <p:sp>
        <p:nvSpPr>
          <p:cNvPr id="4" name="Slide Number Placeholder 3"/>
          <p:cNvSpPr>
            <a:spLocks noGrp="1"/>
          </p:cNvSpPr>
          <p:nvPr>
            <p:ph type="sldNum" sz="quarter" idx="10"/>
          </p:nvPr>
        </p:nvSpPr>
        <p:spPr/>
        <p:txBody>
          <a:bodyPr/>
          <a:lstStyle/>
          <a:p>
            <a:fld id="{D18857FA-30B9-4367-B7F1-0EFD3F44DEC0}" type="slidenum">
              <a:rPr lang="en-US" smtClean="0"/>
              <a:t>25</a:t>
            </a:fld>
            <a:endParaRPr lang="en-US" dirty="0"/>
          </a:p>
        </p:txBody>
      </p:sp>
    </p:spTree>
    <p:extLst>
      <p:ext uri="{BB962C8B-B14F-4D97-AF65-F5344CB8AC3E}">
        <p14:creationId xmlns:p14="http://schemas.microsoft.com/office/powerpoint/2010/main" val="10950578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USB adapters provide computers with an additional wireless port to use to connect to the Robot Controller device, so that any existing wireless connection (e.g. to the Internet or a school network) remains available for use.  </a:t>
            </a:r>
            <a:endParaRPr lang="en-US" dirty="0"/>
          </a:p>
        </p:txBody>
      </p:sp>
      <p:sp>
        <p:nvSpPr>
          <p:cNvPr id="4" name="Slide Number Placeholder 3"/>
          <p:cNvSpPr>
            <a:spLocks noGrp="1"/>
          </p:cNvSpPr>
          <p:nvPr>
            <p:ph type="sldNum" sz="quarter" idx="10"/>
          </p:nvPr>
        </p:nvSpPr>
        <p:spPr/>
        <p:txBody>
          <a:bodyPr/>
          <a:lstStyle/>
          <a:p>
            <a:fld id="{D18857FA-30B9-4367-B7F1-0EFD3F44DEC0}" type="slidenum">
              <a:rPr lang="en-US" smtClean="0"/>
              <a:t>26</a:t>
            </a:fld>
            <a:endParaRPr lang="en-US" dirty="0"/>
          </a:p>
        </p:txBody>
      </p:sp>
    </p:spTree>
    <p:extLst>
      <p:ext uri="{BB962C8B-B14F-4D97-AF65-F5344CB8AC3E}">
        <p14:creationId xmlns:p14="http://schemas.microsoft.com/office/powerpoint/2010/main" val="3654803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729c8a9981_0_1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5" name="Google Shape;195;g729c8a9981_0_1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 descr="Tag=AccentColor&#10;Flavor=Light&#10;Target=Fill"/>
          <p:cNvSpPr/>
          <p:nvPr/>
        </p:nvSpPr>
        <p:spPr>
          <a:xfrm flipH="1">
            <a:off x="2599854" y="527562"/>
            <a:ext cx="6992292" cy="5102484"/>
          </a:xfrm>
          <a:custGeom>
            <a:avLst/>
            <a:gdLst/>
            <a:ahLst/>
            <a:cxnLst/>
            <a:rect l="l" t="t" r="r" b="b"/>
            <a:pathLst>
              <a:path w="6886274" h="5025119" extrusionOk="0">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17" name="Google Shape;17;p2"/>
          <p:cNvSpPr txBox="1">
            <a:spLocks noGrp="1"/>
          </p:cNvSpPr>
          <p:nvPr>
            <p:ph type="ctrTitle"/>
          </p:nvPr>
        </p:nvSpPr>
        <p:spPr>
          <a:xfrm>
            <a:off x="1508760" y="1591056"/>
            <a:ext cx="5705856" cy="3264408"/>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4800"/>
              <a:buFont typeface="Abril Fatface"/>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 name="Google Shape;18;p2"/>
          <p:cNvSpPr txBox="1">
            <a:spLocks noGrp="1"/>
          </p:cNvSpPr>
          <p:nvPr>
            <p:ph type="subTitle" idx="1"/>
          </p:nvPr>
        </p:nvSpPr>
        <p:spPr>
          <a:xfrm>
            <a:off x="1524000" y="4928616"/>
            <a:ext cx="5705856" cy="996696"/>
          </a:xfrm>
          <a:prstGeom prst="rect">
            <a:avLst/>
          </a:prstGeom>
          <a:noFill/>
          <a:ln>
            <a:noFill/>
          </a:ln>
        </p:spPr>
        <p:txBody>
          <a:bodyPr spcFirstLastPara="1" wrap="square" lIns="91425" tIns="45700" rIns="91425" bIns="45700" anchor="t" anchorCtr="0">
            <a:noAutofit/>
          </a:bodyPr>
          <a:lstStyle>
            <a:lvl1pPr lvl="0" algn="l">
              <a:lnSpc>
                <a:spcPct val="100000"/>
              </a:lnSpc>
              <a:spcBef>
                <a:spcPts val="1000"/>
              </a:spcBef>
              <a:spcAft>
                <a:spcPts val="0"/>
              </a:spcAft>
              <a:buClr>
                <a:schemeClr val="dk1"/>
              </a:buClr>
              <a:buSzPts val="2400"/>
              <a:buNone/>
              <a:defRPr sz="2400" cap="none"/>
            </a:lvl1pPr>
            <a:lvl2pPr lvl="1" algn="ctr">
              <a:lnSpc>
                <a:spcPct val="100000"/>
              </a:lnSpc>
              <a:spcBef>
                <a:spcPts val="500"/>
              </a:spcBef>
              <a:spcAft>
                <a:spcPts val="0"/>
              </a:spcAft>
              <a:buClr>
                <a:schemeClr val="dk1"/>
              </a:buClr>
              <a:buSzPts val="2000"/>
              <a:buNone/>
              <a:defRPr sz="2000"/>
            </a:lvl2pPr>
            <a:lvl3pPr lvl="2" algn="ctr">
              <a:lnSpc>
                <a:spcPct val="100000"/>
              </a:lnSpc>
              <a:spcBef>
                <a:spcPts val="500"/>
              </a:spcBef>
              <a:spcAft>
                <a:spcPts val="0"/>
              </a:spcAft>
              <a:buClr>
                <a:schemeClr val="dk1"/>
              </a:buClr>
              <a:buSzPts val="1800"/>
              <a:buNone/>
              <a:defRPr sz="1800"/>
            </a:lvl3pPr>
            <a:lvl4pPr lvl="3" algn="ctr">
              <a:lnSpc>
                <a:spcPct val="100000"/>
              </a:lnSpc>
              <a:spcBef>
                <a:spcPts val="500"/>
              </a:spcBef>
              <a:spcAft>
                <a:spcPts val="0"/>
              </a:spcAft>
              <a:buClr>
                <a:schemeClr val="dk1"/>
              </a:buClr>
              <a:buSzPts val="1600"/>
              <a:buNone/>
              <a:defRPr sz="1600"/>
            </a:lvl4pPr>
            <a:lvl5pPr lvl="4" algn="ctr">
              <a:lnSpc>
                <a:spcPct val="10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9" name="Google Shape;19;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7"/>
        <p:cNvGrpSpPr/>
        <p:nvPr/>
      </p:nvGrpSpPr>
      <p:grpSpPr>
        <a:xfrm>
          <a:off x="0" y="0"/>
          <a:ext cx="0" cy="0"/>
          <a:chOff x="0" y="0"/>
          <a:chExt cx="0" cy="0"/>
        </a:xfrm>
      </p:grpSpPr>
      <p:sp>
        <p:nvSpPr>
          <p:cNvPr id="78" name="Google Shape;78;p11" descr="Tag=AccentColor&#10;Flavor=Light&#10;Target=Fill"/>
          <p:cNvSpPr/>
          <p:nvPr/>
        </p:nvSpPr>
        <p:spPr>
          <a:xfrm>
            <a:off x="684965" y="1332237"/>
            <a:ext cx="5263732" cy="3841102"/>
          </a:xfrm>
          <a:custGeom>
            <a:avLst/>
            <a:gdLst/>
            <a:ahLst/>
            <a:cxnLst/>
            <a:rect l="l" t="t" r="r" b="b"/>
            <a:pathLst>
              <a:path w="6886274" h="5025119" extrusionOk="0">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79" name="Google Shape;79;p11"/>
          <p:cNvSpPr txBox="1">
            <a:spLocks noGrp="1"/>
          </p:cNvSpPr>
          <p:nvPr>
            <p:ph type="title"/>
          </p:nvPr>
        </p:nvSpPr>
        <p:spPr>
          <a:xfrm>
            <a:off x="1399032" y="2523744"/>
            <a:ext cx="3831336" cy="1453896"/>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3200"/>
              <a:buFont typeface="Abril Fatfac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1"/>
          <p:cNvSpPr>
            <a:spLocks noGrp="1"/>
          </p:cNvSpPr>
          <p:nvPr>
            <p:ph type="pic" idx="2"/>
          </p:nvPr>
        </p:nvSpPr>
        <p:spPr>
          <a:xfrm>
            <a:off x="6711696" y="640079"/>
            <a:ext cx="4837176" cy="5568696"/>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1000"/>
              </a:spcBef>
              <a:spcAft>
                <a:spcPts val="0"/>
              </a:spcAft>
              <a:buClr>
                <a:schemeClr val="dk1"/>
              </a:buClr>
              <a:buSzPts val="3200"/>
              <a:buFont typeface="Arial"/>
              <a:buNone/>
              <a:defRPr sz="32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500"/>
              </a:spcBef>
              <a:spcAft>
                <a:spcPts val="0"/>
              </a:spcAft>
              <a:buClr>
                <a:schemeClr val="dk1"/>
              </a:buClr>
              <a:buSzPts val="2800"/>
              <a:buFont typeface="Arial"/>
              <a:buNone/>
              <a:defRPr sz="28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500"/>
              </a:spcBef>
              <a:spcAft>
                <a:spcPts val="0"/>
              </a:spcAft>
              <a:buClr>
                <a:schemeClr val="dk1"/>
              </a:buClr>
              <a:buSzPts val="2400"/>
              <a:buFont typeface="Arial"/>
              <a:buNone/>
              <a:defRPr sz="24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9pPr>
          </a:lstStyle>
          <a:p>
            <a:endParaRPr/>
          </a:p>
        </p:txBody>
      </p:sp>
      <p:sp>
        <p:nvSpPr>
          <p:cNvPr id="81" name="Google Shape;81;p11"/>
          <p:cNvSpPr txBox="1">
            <a:spLocks noGrp="1"/>
          </p:cNvSpPr>
          <p:nvPr>
            <p:ph type="body" idx="1"/>
          </p:nvPr>
        </p:nvSpPr>
        <p:spPr>
          <a:xfrm>
            <a:off x="1655064" y="4087368"/>
            <a:ext cx="3319272" cy="649224"/>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1000"/>
              </a:spcBef>
              <a:spcAft>
                <a:spcPts val="0"/>
              </a:spcAft>
              <a:buClr>
                <a:schemeClr val="dk1"/>
              </a:buClr>
              <a:buSzPts val="2000"/>
              <a:buNone/>
              <a:defRPr sz="2000" cap="none"/>
            </a:lvl1pPr>
            <a:lvl2pPr marL="914400" lvl="1" indent="-228600" algn="l">
              <a:lnSpc>
                <a:spcPct val="100000"/>
              </a:lnSpc>
              <a:spcBef>
                <a:spcPts val="500"/>
              </a:spcBef>
              <a:spcAft>
                <a:spcPts val="0"/>
              </a:spcAft>
              <a:buClr>
                <a:schemeClr val="dk1"/>
              </a:buClr>
              <a:buSzPts val="1400"/>
              <a:buNone/>
              <a:defRPr sz="1400"/>
            </a:lvl2pPr>
            <a:lvl3pPr marL="1371600" lvl="2" indent="-228600" algn="l">
              <a:lnSpc>
                <a:spcPct val="100000"/>
              </a:lnSpc>
              <a:spcBef>
                <a:spcPts val="500"/>
              </a:spcBef>
              <a:spcAft>
                <a:spcPts val="0"/>
              </a:spcAft>
              <a:buClr>
                <a:schemeClr val="dk1"/>
              </a:buClr>
              <a:buSzPts val="1200"/>
              <a:buNone/>
              <a:defRPr sz="1200"/>
            </a:lvl3pPr>
            <a:lvl4pPr marL="1828800" lvl="3" indent="-228600" algn="l">
              <a:lnSpc>
                <a:spcPct val="100000"/>
              </a:lnSpc>
              <a:spcBef>
                <a:spcPts val="500"/>
              </a:spcBef>
              <a:spcAft>
                <a:spcPts val="0"/>
              </a:spcAft>
              <a:buClr>
                <a:schemeClr val="dk1"/>
              </a:buClr>
              <a:buSzPts val="1000"/>
              <a:buNone/>
              <a:defRPr sz="1000"/>
            </a:lvl4pPr>
            <a:lvl5pPr marL="2286000" lvl="4" indent="-228600" algn="l">
              <a:lnSpc>
                <a:spcPct val="10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2" name="Google Shape;82;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5"/>
        <p:cNvGrpSpPr/>
        <p:nvPr/>
      </p:nvGrpSpPr>
      <p:grpSpPr>
        <a:xfrm>
          <a:off x="0" y="0"/>
          <a:ext cx="0" cy="0"/>
          <a:chOff x="0" y="0"/>
          <a:chExt cx="0" cy="0"/>
        </a:xfrm>
      </p:grpSpPr>
      <p:sp>
        <p:nvSpPr>
          <p:cNvPr id="86" name="Google Shape;86;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7" name="Google Shape;87;p12"/>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8" name="Google Shape;88;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91"/>
        <p:cNvGrpSpPr/>
        <p:nvPr/>
      </p:nvGrpSpPr>
      <p:grpSpPr>
        <a:xfrm>
          <a:off x="0" y="0"/>
          <a:ext cx="0" cy="0"/>
          <a:chOff x="0" y="0"/>
          <a:chExt cx="0" cy="0"/>
        </a:xfrm>
      </p:grpSpPr>
      <p:sp>
        <p:nvSpPr>
          <p:cNvPr id="92" name="Google Shape;92;p13"/>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3" name="Google Shape;93;p13"/>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4" name="Google Shape;94;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81553845"/>
      </p:ext>
    </p:extLst>
  </p:cSld>
  <p:clrMapOvr>
    <a:masterClrMapping/>
  </p:clrMapOvr>
  <p:transition>
    <p:cut/>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57777143"/>
      </p:ext>
    </p:extLst>
  </p:cSld>
  <p:clrMapOvr>
    <a:masterClrMapping/>
  </p:clrMapOvr>
  <p:transition>
    <p:cut/>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95906692"/>
      </p:ext>
    </p:extLst>
  </p:cSld>
  <p:clrMapOvr>
    <a:masterClrMapping/>
  </p:clrMapOvr>
  <p:transition>
    <p:cut/>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59924774"/>
      </p:ext>
    </p:extLst>
  </p:cSld>
  <p:clrMapOvr>
    <a:masterClrMapping/>
  </p:clrMapOvr>
  <p:transition>
    <p:cut/>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5520981"/>
      </p:ext>
    </p:extLst>
  </p:cSld>
  <p:clrMapOvr>
    <a:masterClrMapping/>
  </p:clrMapOvr>
  <p:transition>
    <p:cut/>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7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71963698"/>
      </p:ext>
    </p:extLst>
  </p:cSld>
  <p:clrMapOvr>
    <a:masterClrMapping/>
  </p:clrMapOvr>
  <p:transition>
    <p:cut/>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8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16957583"/>
      </p:ext>
    </p:extLst>
  </p:cSld>
  <p:clrMapOvr>
    <a:masterClrMapping/>
  </p:clrMapOvr>
  <p:transition>
    <p:cu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2"/>
        <p:cNvGrpSpPr/>
        <p:nvPr/>
      </p:nvGrpSpPr>
      <p:grpSpPr>
        <a:xfrm>
          <a:off x="0" y="0"/>
          <a:ext cx="0" cy="0"/>
          <a:chOff x="0" y="0"/>
          <a:chExt cx="0" cy="0"/>
        </a:xfrm>
      </p:grpSpPr>
      <p:sp>
        <p:nvSpPr>
          <p:cNvPr id="23" name="Google Shape;23;p3" descr="Tag=AccentColor&#10;Flavor=Light&#10;Target=Fill"/>
          <p:cNvSpPr/>
          <p:nvPr/>
        </p:nvSpPr>
        <p:spPr>
          <a:xfrm flipH="1">
            <a:off x="1" y="315111"/>
            <a:ext cx="3021543" cy="1435442"/>
          </a:xfrm>
          <a:custGeom>
            <a:avLst/>
            <a:gdLst/>
            <a:ahLst/>
            <a:cxnLst/>
            <a:rect l="l" t="t" r="r" b="b"/>
            <a:pathLst>
              <a:path w="3021543" h="1435442" extrusionOk="0">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24" name="Google Shape;24;p3"/>
          <p:cNvSpPr txBox="1">
            <a:spLocks noGrp="1"/>
          </p:cNvSpPr>
          <p:nvPr>
            <p:ph type="title"/>
          </p:nvPr>
        </p:nvSpPr>
        <p:spPr>
          <a:xfrm>
            <a:off x="259080" y="365125"/>
            <a:ext cx="8663940" cy="73977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4000"/>
              <a:buFont typeface="Abril Fatface"/>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3"/>
          <p:cNvSpPr txBox="1">
            <a:spLocks noGrp="1"/>
          </p:cNvSpPr>
          <p:nvPr>
            <p:ph type="body" idx="1"/>
          </p:nvPr>
        </p:nvSpPr>
        <p:spPr>
          <a:xfrm>
            <a:off x="259080" y="1249680"/>
            <a:ext cx="8663940" cy="5029199"/>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 name="Google Shape;26;p3"/>
          <p:cNvSpPr txBox="1">
            <a:spLocks noGrp="1"/>
          </p:cNvSpPr>
          <p:nvPr>
            <p:ph type="dt" idx="10"/>
          </p:nvPr>
        </p:nvSpPr>
        <p:spPr>
          <a:xfrm>
            <a:off x="459105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3"/>
          <p:cNvSpPr txBox="1">
            <a:spLocks noGrp="1"/>
          </p:cNvSpPr>
          <p:nvPr>
            <p:ph type="ftr" idx="11"/>
          </p:nvPr>
        </p:nvSpPr>
        <p:spPr>
          <a:xfrm>
            <a:off x="25908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sldNum" idx="12"/>
          </p:nvPr>
        </p:nvSpPr>
        <p:spPr>
          <a:xfrm>
            <a:off x="8404860" y="6356350"/>
            <a:ext cx="51816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100">
                <a:solidFill>
                  <a:srgbClr val="888888"/>
                </a:solidFill>
                <a:latin typeface="Century Gothic"/>
                <a:ea typeface="Century Gothic"/>
                <a:cs typeface="Century Gothic"/>
                <a:sym typeface="Century Gothic"/>
              </a:defRPr>
            </a:lvl1pPr>
            <a:lvl2pPr marL="0" lvl="1" indent="0" algn="r">
              <a:spcBef>
                <a:spcPts val="0"/>
              </a:spcBef>
              <a:buNone/>
              <a:defRPr sz="1100">
                <a:solidFill>
                  <a:srgbClr val="888888"/>
                </a:solidFill>
                <a:latin typeface="Century Gothic"/>
                <a:ea typeface="Century Gothic"/>
                <a:cs typeface="Century Gothic"/>
                <a:sym typeface="Century Gothic"/>
              </a:defRPr>
            </a:lvl2pPr>
            <a:lvl3pPr marL="0" lvl="2" indent="0" algn="r">
              <a:spcBef>
                <a:spcPts val="0"/>
              </a:spcBef>
              <a:buNone/>
              <a:defRPr sz="1100">
                <a:solidFill>
                  <a:srgbClr val="888888"/>
                </a:solidFill>
                <a:latin typeface="Century Gothic"/>
                <a:ea typeface="Century Gothic"/>
                <a:cs typeface="Century Gothic"/>
                <a:sym typeface="Century Gothic"/>
              </a:defRPr>
            </a:lvl3pPr>
            <a:lvl4pPr marL="0" lvl="3" indent="0" algn="r">
              <a:spcBef>
                <a:spcPts val="0"/>
              </a:spcBef>
              <a:buNone/>
              <a:defRPr sz="1100">
                <a:solidFill>
                  <a:srgbClr val="888888"/>
                </a:solidFill>
                <a:latin typeface="Century Gothic"/>
                <a:ea typeface="Century Gothic"/>
                <a:cs typeface="Century Gothic"/>
                <a:sym typeface="Century Gothic"/>
              </a:defRPr>
            </a:lvl4pPr>
            <a:lvl5pPr marL="0" lvl="4" indent="0" algn="r">
              <a:spcBef>
                <a:spcPts val="0"/>
              </a:spcBef>
              <a:buNone/>
              <a:defRPr sz="1100">
                <a:solidFill>
                  <a:srgbClr val="888888"/>
                </a:solidFill>
                <a:latin typeface="Century Gothic"/>
                <a:ea typeface="Century Gothic"/>
                <a:cs typeface="Century Gothic"/>
                <a:sym typeface="Century Gothic"/>
              </a:defRPr>
            </a:lvl5pPr>
            <a:lvl6pPr marL="0" lvl="5" indent="0" algn="r">
              <a:spcBef>
                <a:spcPts val="0"/>
              </a:spcBef>
              <a:buNone/>
              <a:defRPr sz="1100">
                <a:solidFill>
                  <a:srgbClr val="888888"/>
                </a:solidFill>
                <a:latin typeface="Century Gothic"/>
                <a:ea typeface="Century Gothic"/>
                <a:cs typeface="Century Gothic"/>
                <a:sym typeface="Century Gothic"/>
              </a:defRPr>
            </a:lvl6pPr>
            <a:lvl7pPr marL="0" lvl="6" indent="0" algn="r">
              <a:spcBef>
                <a:spcPts val="0"/>
              </a:spcBef>
              <a:buNone/>
              <a:defRPr sz="1100">
                <a:solidFill>
                  <a:srgbClr val="888888"/>
                </a:solidFill>
                <a:latin typeface="Century Gothic"/>
                <a:ea typeface="Century Gothic"/>
                <a:cs typeface="Century Gothic"/>
                <a:sym typeface="Century Gothic"/>
              </a:defRPr>
            </a:lvl7pPr>
            <a:lvl8pPr marL="0" lvl="7" indent="0" algn="r">
              <a:spcBef>
                <a:spcPts val="0"/>
              </a:spcBef>
              <a:buNone/>
              <a:defRPr sz="1100">
                <a:solidFill>
                  <a:srgbClr val="888888"/>
                </a:solidFill>
                <a:latin typeface="Century Gothic"/>
                <a:ea typeface="Century Gothic"/>
                <a:cs typeface="Century Gothic"/>
                <a:sym typeface="Century Gothic"/>
              </a:defRPr>
            </a:lvl8pPr>
            <a:lvl9pPr marL="0" lvl="8" indent="0" algn="r">
              <a:spcBef>
                <a:spcPts val="0"/>
              </a:spcBef>
              <a:buNone/>
              <a:defRPr sz="1100">
                <a:solidFill>
                  <a:srgbClr val="888888"/>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9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67506825"/>
      </p:ext>
    </p:extLst>
  </p:cSld>
  <p:clrMapOvr>
    <a:masterClrMapping/>
  </p:clrMapOvr>
  <p:transition>
    <p:cut/>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0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67076550"/>
      </p:ext>
    </p:extLst>
  </p:cSld>
  <p:clrMapOvr>
    <a:masterClrMapping/>
  </p:clrMapOvr>
  <p:transition>
    <p:cut/>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75114459"/>
      </p:ext>
    </p:extLst>
  </p:cSld>
  <p:clrMapOvr>
    <a:masterClrMapping/>
  </p:clrMapOvr>
  <p:transition>
    <p:cut/>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46219845"/>
      </p:ext>
    </p:extLst>
  </p:cSld>
  <p:clrMapOvr>
    <a:masterClrMapping/>
  </p:clrMapOvr>
  <p:transition>
    <p:cut/>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70381451"/>
      </p:ext>
    </p:extLst>
  </p:cSld>
  <p:clrMapOvr>
    <a:masterClrMapping/>
  </p:clrMapOvr>
  <p:transition>
    <p:cut/>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4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66534137"/>
      </p:ext>
    </p:extLst>
  </p:cSld>
  <p:clrMapOvr>
    <a:masterClrMapping/>
  </p:clrMapOvr>
  <p:transition>
    <p:cut/>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5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97086035"/>
      </p:ext>
    </p:extLst>
  </p:cSld>
  <p:clrMapOvr>
    <a:masterClrMapping/>
  </p:clrMapOvr>
  <p:transition>
    <p:cut/>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6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41964446"/>
      </p:ext>
    </p:extLst>
  </p:cSld>
  <p:clrMapOvr>
    <a:masterClrMapping/>
  </p:clrMapOvr>
  <p:transition>
    <p:cut/>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7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6251326"/>
      </p:ext>
    </p:extLst>
  </p:cSld>
  <p:clrMapOvr>
    <a:masterClrMapping/>
  </p:clrMapOvr>
  <p:transition>
    <p:cut/>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8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44733617"/>
      </p:ext>
    </p:extLst>
  </p:cSld>
  <p:clrMapOvr>
    <a:masterClrMapping/>
  </p:clrMapOvr>
  <p:transition>
    <p:cu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
        <p:cNvGrpSpPr/>
        <p:nvPr/>
      </p:nvGrpSpPr>
      <p:grpSpPr>
        <a:xfrm>
          <a:off x="0" y="0"/>
          <a:ext cx="0" cy="0"/>
          <a:chOff x="0" y="0"/>
          <a:chExt cx="0" cy="0"/>
        </a:xfrm>
      </p:grpSpPr>
      <p:sp>
        <p:nvSpPr>
          <p:cNvPr id="30" name="Google Shape;30;p4" descr="Tag=AccentColor&#10;Flavor=Light&#10;Target=Fill"/>
          <p:cNvSpPr/>
          <p:nvPr/>
        </p:nvSpPr>
        <p:spPr>
          <a:xfrm>
            <a:off x="7209816" y="0"/>
            <a:ext cx="4143984" cy="5747660"/>
          </a:xfrm>
          <a:custGeom>
            <a:avLst/>
            <a:gdLst/>
            <a:ahLst/>
            <a:cxnLst/>
            <a:rect l="l" t="t" r="r" b="b"/>
            <a:pathLst>
              <a:path w="3843750" h="5956080" extrusionOk="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31" name="Google Shape;31;p4"/>
          <p:cNvSpPr txBox="1">
            <a:spLocks noGrp="1"/>
          </p:cNvSpPr>
          <p:nvPr>
            <p:ph type="title"/>
          </p:nvPr>
        </p:nvSpPr>
        <p:spPr>
          <a:xfrm>
            <a:off x="831850" y="1078991"/>
            <a:ext cx="5266944" cy="3136392"/>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4800"/>
              <a:buFont typeface="Abril Fatface"/>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4"/>
          <p:cNvSpPr txBox="1">
            <a:spLocks noGrp="1"/>
          </p:cNvSpPr>
          <p:nvPr>
            <p:ph type="body" idx="1"/>
          </p:nvPr>
        </p:nvSpPr>
        <p:spPr>
          <a:xfrm>
            <a:off x="831850" y="4279392"/>
            <a:ext cx="5266944" cy="150018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dk1"/>
              </a:buClr>
              <a:buSzPts val="2400"/>
              <a:buNone/>
              <a:defRPr sz="2400" cap="none">
                <a:solidFill>
                  <a:schemeClr val="dk1"/>
                </a:solidFill>
              </a:defRPr>
            </a:lvl1pPr>
            <a:lvl2pPr marL="914400" lvl="1" indent="-228600" algn="l">
              <a:lnSpc>
                <a:spcPct val="100000"/>
              </a:lnSpc>
              <a:spcBef>
                <a:spcPts val="500"/>
              </a:spcBef>
              <a:spcAft>
                <a:spcPts val="0"/>
              </a:spcAft>
              <a:buClr>
                <a:srgbClr val="888888"/>
              </a:buClr>
              <a:buSzPts val="2000"/>
              <a:buNone/>
              <a:defRPr sz="2000">
                <a:solidFill>
                  <a:srgbClr val="888888"/>
                </a:solidFill>
              </a:defRPr>
            </a:lvl2pPr>
            <a:lvl3pPr marL="1371600" lvl="2" indent="-228600" algn="l">
              <a:lnSpc>
                <a:spcPct val="100000"/>
              </a:lnSpc>
              <a:spcBef>
                <a:spcPts val="500"/>
              </a:spcBef>
              <a:spcAft>
                <a:spcPts val="0"/>
              </a:spcAft>
              <a:buClr>
                <a:srgbClr val="888888"/>
              </a:buClr>
              <a:buSzPts val="1800"/>
              <a:buNone/>
              <a:defRPr sz="1800">
                <a:solidFill>
                  <a:srgbClr val="888888"/>
                </a:solidFill>
              </a:defRPr>
            </a:lvl3pPr>
            <a:lvl4pPr marL="1828800" lvl="3" indent="-228600" algn="l">
              <a:lnSpc>
                <a:spcPct val="100000"/>
              </a:lnSpc>
              <a:spcBef>
                <a:spcPts val="500"/>
              </a:spcBef>
              <a:spcAft>
                <a:spcPts val="0"/>
              </a:spcAft>
              <a:buClr>
                <a:srgbClr val="888888"/>
              </a:buClr>
              <a:buSzPts val="1600"/>
              <a:buNone/>
              <a:defRPr sz="1600">
                <a:solidFill>
                  <a:srgbClr val="888888"/>
                </a:solidFill>
              </a:defRPr>
            </a:lvl4pPr>
            <a:lvl5pPr marL="2286000" lvl="4" indent="-228600" algn="l">
              <a:lnSpc>
                <a:spcPct val="10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3" name="Google Shape;33;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9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41002456"/>
      </p:ext>
    </p:extLst>
  </p:cSld>
  <p:clrMapOvr>
    <a:masterClrMapping/>
  </p:clrMapOvr>
  <p:transition>
    <p:cut/>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20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37103424"/>
      </p:ext>
    </p:extLst>
  </p:cSld>
  <p:clrMapOvr>
    <a:masterClrMapping/>
  </p:clrMapOvr>
  <p:transition>
    <p:cut/>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2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04289965"/>
      </p:ext>
    </p:extLst>
  </p:cSld>
  <p:clrMapOvr>
    <a:masterClrMapping/>
  </p:clrMapOvr>
  <p:transition>
    <p:cut/>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20897391"/>
      </p:ext>
    </p:extLst>
  </p:cSld>
  <p:clrMapOvr>
    <a:masterClrMapping/>
  </p:clrMapOvr>
  <p:transition>
    <p:cut/>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2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52307368"/>
      </p:ext>
    </p:extLst>
  </p:cSld>
  <p:clrMapOvr>
    <a:masterClrMapping/>
  </p:clrMapOvr>
  <p:transition>
    <p:cut/>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24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91102577"/>
      </p:ext>
    </p:extLst>
  </p:cSld>
  <p:clrMapOvr>
    <a:masterClrMapping/>
  </p:clrMapOvr>
  <p:transition>
    <p:cut/>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25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6611296"/>
      </p:ext>
    </p:extLst>
  </p:cSld>
  <p:clrMapOvr>
    <a:masterClrMapping/>
  </p:clrMapOvr>
  <p:transition>
    <p:cut/>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6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2162892"/>
      </p:ext>
    </p:extLst>
  </p:cSld>
  <p:clrMapOvr>
    <a:masterClrMapping/>
  </p:clrMapOvr>
  <p:transition>
    <p:cut/>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27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36600037"/>
      </p:ext>
    </p:extLst>
  </p:cSld>
  <p:clrMapOvr>
    <a:masterClrMapping/>
  </p:clrMapOvr>
  <p:transition>
    <p:cut/>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28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02009078"/>
      </p:ext>
    </p:extLst>
  </p:cSld>
  <p:clrMapOvr>
    <a:masterClrMapping/>
  </p:clrMapOvr>
  <p:transition>
    <p:cu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6"/>
        <p:cNvGrpSpPr/>
        <p:nvPr/>
      </p:nvGrpSpPr>
      <p:grpSpPr>
        <a:xfrm>
          <a:off x="0" y="0"/>
          <a:ext cx="0" cy="0"/>
          <a:chOff x="0" y="0"/>
          <a:chExt cx="0" cy="0"/>
        </a:xfrm>
      </p:grpSpPr>
      <p:sp>
        <p:nvSpPr>
          <p:cNvPr id="37" name="Google Shape;37;p5" descr="Tag=AccentColor&#10;Flavor=Light&#10;Target=Fill"/>
          <p:cNvSpPr/>
          <p:nvPr/>
        </p:nvSpPr>
        <p:spPr>
          <a:xfrm flipH="1">
            <a:off x="1" y="315111"/>
            <a:ext cx="3021543" cy="1435442"/>
          </a:xfrm>
          <a:custGeom>
            <a:avLst/>
            <a:gdLst/>
            <a:ahLst/>
            <a:cxnLst/>
            <a:rect l="l" t="t" r="r" b="b"/>
            <a:pathLst>
              <a:path w="3021543" h="1435442" extrusionOk="0">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38" name="Google Shape;38;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4000"/>
              <a:buFont typeface="Abril Fatface"/>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5"/>
          <p:cNvSpPr txBox="1">
            <a:spLocks noGrp="1"/>
          </p:cNvSpPr>
          <p:nvPr>
            <p:ph type="body" idx="1"/>
          </p:nvPr>
        </p:nvSpPr>
        <p:spPr>
          <a:xfrm>
            <a:off x="838200" y="2011680"/>
            <a:ext cx="4937760" cy="416052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5"/>
          <p:cNvSpPr txBox="1">
            <a:spLocks noGrp="1"/>
          </p:cNvSpPr>
          <p:nvPr>
            <p:ph type="body" idx="2"/>
          </p:nvPr>
        </p:nvSpPr>
        <p:spPr>
          <a:xfrm>
            <a:off x="6419088" y="2011680"/>
            <a:ext cx="4937760" cy="416052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29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77272729"/>
      </p:ext>
    </p:extLst>
  </p:cSld>
  <p:clrMapOvr>
    <a:masterClrMapping/>
  </p:clrMapOvr>
  <p:transition>
    <p:cut/>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30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57200" y="1874838"/>
            <a:ext cx="8229600" cy="413543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23774476"/>
      </p:ext>
    </p:extLst>
  </p:cSld>
  <p:clrMapOvr>
    <a:masterClrMapping/>
  </p:clrMapOvr>
  <p:transition>
    <p:cu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6" descr="Tag=AccentColor&#10;Flavor=Light&#10;Target=Fill"/>
          <p:cNvSpPr/>
          <p:nvPr/>
        </p:nvSpPr>
        <p:spPr>
          <a:xfrm flipH="1">
            <a:off x="1" y="315111"/>
            <a:ext cx="3021543" cy="1435442"/>
          </a:xfrm>
          <a:custGeom>
            <a:avLst/>
            <a:gdLst/>
            <a:ahLst/>
            <a:cxnLst/>
            <a:rect l="l" t="t" r="r" b="b"/>
            <a:pathLst>
              <a:path w="3021543" h="1435442" extrusionOk="0">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46" name="Google Shape;46;p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4000"/>
              <a:buFont typeface="Abril Fatface"/>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6"/>
          <p:cNvSpPr txBox="1">
            <a:spLocks noGrp="1"/>
          </p:cNvSpPr>
          <p:nvPr>
            <p:ph type="body" idx="1"/>
          </p:nvPr>
        </p:nvSpPr>
        <p:spPr>
          <a:xfrm>
            <a:off x="839788" y="2011680"/>
            <a:ext cx="4937760" cy="950976"/>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dk1"/>
              </a:buClr>
              <a:buSzPts val="2800"/>
              <a:buNone/>
              <a:defRPr sz="2800" b="1"/>
            </a:lvl1pPr>
            <a:lvl2pPr marL="914400" lvl="1" indent="-228600" algn="l">
              <a:lnSpc>
                <a:spcPct val="100000"/>
              </a:lnSpc>
              <a:spcBef>
                <a:spcPts val="500"/>
              </a:spcBef>
              <a:spcAft>
                <a:spcPts val="0"/>
              </a:spcAft>
              <a:buClr>
                <a:schemeClr val="dk1"/>
              </a:buClr>
              <a:buSzPts val="2000"/>
              <a:buNone/>
              <a:defRPr sz="2000" b="1"/>
            </a:lvl2pPr>
            <a:lvl3pPr marL="1371600" lvl="2" indent="-228600" algn="l">
              <a:lnSpc>
                <a:spcPct val="100000"/>
              </a:lnSpc>
              <a:spcBef>
                <a:spcPts val="500"/>
              </a:spcBef>
              <a:spcAft>
                <a:spcPts val="0"/>
              </a:spcAft>
              <a:buClr>
                <a:schemeClr val="dk1"/>
              </a:buClr>
              <a:buSzPts val="1800"/>
              <a:buNone/>
              <a:defRPr sz="1800" b="1"/>
            </a:lvl3pPr>
            <a:lvl4pPr marL="1828800" lvl="3" indent="-228600" algn="l">
              <a:lnSpc>
                <a:spcPct val="100000"/>
              </a:lnSpc>
              <a:spcBef>
                <a:spcPts val="500"/>
              </a:spcBef>
              <a:spcAft>
                <a:spcPts val="0"/>
              </a:spcAft>
              <a:buClr>
                <a:schemeClr val="dk1"/>
              </a:buClr>
              <a:buSzPts val="1600"/>
              <a:buNone/>
              <a:defRPr sz="1600" b="1"/>
            </a:lvl4pPr>
            <a:lvl5pPr marL="2286000" lvl="4" indent="-228600" algn="l">
              <a:lnSpc>
                <a:spcPct val="10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8" name="Google Shape;48;p6"/>
          <p:cNvSpPr txBox="1">
            <a:spLocks noGrp="1"/>
          </p:cNvSpPr>
          <p:nvPr>
            <p:ph type="body" idx="2"/>
          </p:nvPr>
        </p:nvSpPr>
        <p:spPr>
          <a:xfrm>
            <a:off x="839788" y="3127248"/>
            <a:ext cx="4937760" cy="306324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6"/>
          <p:cNvSpPr txBox="1">
            <a:spLocks noGrp="1"/>
          </p:cNvSpPr>
          <p:nvPr>
            <p:ph type="body" idx="3"/>
          </p:nvPr>
        </p:nvSpPr>
        <p:spPr>
          <a:xfrm>
            <a:off x="6419088" y="2011680"/>
            <a:ext cx="4937760" cy="950976"/>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1000"/>
              </a:spcBef>
              <a:spcAft>
                <a:spcPts val="0"/>
              </a:spcAft>
              <a:buClr>
                <a:schemeClr val="dk1"/>
              </a:buClr>
              <a:buSzPts val="2800"/>
              <a:buNone/>
              <a:defRPr sz="2800" b="1"/>
            </a:lvl1pPr>
            <a:lvl2pPr marL="914400" lvl="1" indent="-228600" algn="l">
              <a:lnSpc>
                <a:spcPct val="100000"/>
              </a:lnSpc>
              <a:spcBef>
                <a:spcPts val="500"/>
              </a:spcBef>
              <a:spcAft>
                <a:spcPts val="0"/>
              </a:spcAft>
              <a:buClr>
                <a:schemeClr val="dk1"/>
              </a:buClr>
              <a:buSzPts val="2000"/>
              <a:buNone/>
              <a:defRPr sz="2000" b="1"/>
            </a:lvl2pPr>
            <a:lvl3pPr marL="1371600" lvl="2" indent="-228600" algn="l">
              <a:lnSpc>
                <a:spcPct val="100000"/>
              </a:lnSpc>
              <a:spcBef>
                <a:spcPts val="500"/>
              </a:spcBef>
              <a:spcAft>
                <a:spcPts val="0"/>
              </a:spcAft>
              <a:buClr>
                <a:schemeClr val="dk1"/>
              </a:buClr>
              <a:buSzPts val="1800"/>
              <a:buNone/>
              <a:defRPr sz="1800" b="1"/>
            </a:lvl3pPr>
            <a:lvl4pPr marL="1828800" lvl="3" indent="-228600" algn="l">
              <a:lnSpc>
                <a:spcPct val="100000"/>
              </a:lnSpc>
              <a:spcBef>
                <a:spcPts val="500"/>
              </a:spcBef>
              <a:spcAft>
                <a:spcPts val="0"/>
              </a:spcAft>
              <a:buClr>
                <a:schemeClr val="dk1"/>
              </a:buClr>
              <a:buSzPts val="1600"/>
              <a:buNone/>
              <a:defRPr sz="1600" b="1"/>
            </a:lvl4pPr>
            <a:lvl5pPr marL="2286000" lvl="4" indent="-228600" algn="l">
              <a:lnSpc>
                <a:spcPct val="10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0" name="Google Shape;50;p6"/>
          <p:cNvSpPr txBox="1">
            <a:spLocks noGrp="1"/>
          </p:cNvSpPr>
          <p:nvPr>
            <p:ph type="body" idx="4"/>
          </p:nvPr>
        </p:nvSpPr>
        <p:spPr>
          <a:xfrm>
            <a:off x="6419088" y="3127248"/>
            <a:ext cx="4937760" cy="306324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4"/>
        <p:cNvGrpSpPr/>
        <p:nvPr/>
      </p:nvGrpSpPr>
      <p:grpSpPr>
        <a:xfrm>
          <a:off x="0" y="0"/>
          <a:ext cx="0" cy="0"/>
          <a:chOff x="0" y="0"/>
          <a:chExt cx="0" cy="0"/>
        </a:xfrm>
      </p:grpSpPr>
      <p:sp>
        <p:nvSpPr>
          <p:cNvPr id="55" name="Google Shape;55;p7" descr="Tag=AccentColor&#10;Flavor=Light&#10;Target=Fill"/>
          <p:cNvSpPr/>
          <p:nvPr/>
        </p:nvSpPr>
        <p:spPr>
          <a:xfrm flipH="1">
            <a:off x="1969639" y="181596"/>
            <a:ext cx="8252722" cy="6022258"/>
          </a:xfrm>
          <a:custGeom>
            <a:avLst/>
            <a:gdLst/>
            <a:ahLst/>
            <a:cxnLst/>
            <a:rect l="l" t="t" r="r" b="b"/>
            <a:pathLst>
              <a:path w="6886274" h="5025119" extrusionOk="0">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56" name="Google Shape;56;p7"/>
          <p:cNvSpPr txBox="1">
            <a:spLocks noGrp="1"/>
          </p:cNvSpPr>
          <p:nvPr>
            <p:ph type="title"/>
          </p:nvPr>
        </p:nvSpPr>
        <p:spPr>
          <a:xfrm>
            <a:off x="2843784" y="1572768"/>
            <a:ext cx="6501384" cy="4096512"/>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dk1"/>
              </a:buClr>
              <a:buSzPts val="4000"/>
              <a:buFont typeface="Abril Fatface"/>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1" type="blank">
  <p:cSld name="BLANK">
    <p:spTree>
      <p:nvGrpSpPr>
        <p:cNvPr id="1" name="Shape 60"/>
        <p:cNvGrpSpPr/>
        <p:nvPr/>
      </p:nvGrpSpPr>
      <p:grpSpPr>
        <a:xfrm>
          <a:off x="0" y="0"/>
          <a:ext cx="0" cy="0"/>
          <a:chOff x="0" y="0"/>
          <a:chExt cx="0" cy="0"/>
        </a:xfrm>
      </p:grpSpPr>
      <p:sp>
        <p:nvSpPr>
          <p:cNvPr id="61" name="Google Shape;61;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2">
  <p:cSld name="Blank 2">
    <p:spTree>
      <p:nvGrpSpPr>
        <p:cNvPr id="1" name="Shape 64"/>
        <p:cNvGrpSpPr/>
        <p:nvPr/>
      </p:nvGrpSpPr>
      <p:grpSpPr>
        <a:xfrm>
          <a:off x="0" y="0"/>
          <a:ext cx="0" cy="0"/>
          <a:chOff x="0" y="0"/>
          <a:chExt cx="0" cy="0"/>
        </a:xfrm>
      </p:grpSpPr>
      <p:sp>
        <p:nvSpPr>
          <p:cNvPr id="65" name="Google Shape;65;p9" descr="Mask ID=&#10;Mask position=bottom, center&#10;Mask family= brushstroke, landscape, wide"/>
          <p:cNvSpPr/>
          <p:nvPr/>
        </p:nvSpPr>
        <p:spPr>
          <a:xfrm>
            <a:off x="1768100" y="-1"/>
            <a:ext cx="10423900" cy="5920155"/>
          </a:xfrm>
          <a:custGeom>
            <a:avLst/>
            <a:gdLst/>
            <a:ahLst/>
            <a:cxnLst/>
            <a:rect l="l" t="t" r="r" b="b"/>
            <a:pathLst>
              <a:path w="10423900" h="5491534" extrusionOk="0">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66" name="Google Shape;66;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9"/>
        <p:cNvGrpSpPr/>
        <p:nvPr/>
      </p:nvGrpSpPr>
      <p:grpSpPr>
        <a:xfrm>
          <a:off x="0" y="0"/>
          <a:ext cx="0" cy="0"/>
          <a:chOff x="0" y="0"/>
          <a:chExt cx="0" cy="0"/>
        </a:xfrm>
      </p:grpSpPr>
      <p:sp>
        <p:nvSpPr>
          <p:cNvPr id="70" name="Google Shape;70;p10" descr="Tag=AccentColor&#10;Flavor=Light&#10;Target=Fill"/>
          <p:cNvSpPr/>
          <p:nvPr/>
        </p:nvSpPr>
        <p:spPr>
          <a:xfrm>
            <a:off x="4726728" y="0"/>
            <a:ext cx="7472381" cy="6858000"/>
          </a:xfrm>
          <a:custGeom>
            <a:avLst/>
            <a:gdLst/>
            <a:ahLst/>
            <a:cxnLst/>
            <a:rect l="l" t="t" r="r" b="b"/>
            <a:pathLst>
              <a:path w="7472381" h="6886575" extrusionOk="0">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entury Gothic"/>
              <a:ea typeface="Century Gothic"/>
              <a:cs typeface="Century Gothic"/>
              <a:sym typeface="Century Gothic"/>
            </a:endParaRPr>
          </a:p>
        </p:txBody>
      </p:sp>
      <p:sp>
        <p:nvSpPr>
          <p:cNvPr id="71" name="Google Shape;71;p10"/>
          <p:cNvSpPr txBox="1">
            <a:spLocks noGrp="1"/>
          </p:cNvSpPr>
          <p:nvPr>
            <p:ph type="title"/>
          </p:nvPr>
        </p:nvSpPr>
        <p:spPr>
          <a:xfrm>
            <a:off x="839788" y="640080"/>
            <a:ext cx="3886200" cy="2953512"/>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Abril Fatfac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10"/>
          <p:cNvSpPr txBox="1">
            <a:spLocks noGrp="1"/>
          </p:cNvSpPr>
          <p:nvPr>
            <p:ph type="body" idx="1"/>
          </p:nvPr>
        </p:nvSpPr>
        <p:spPr>
          <a:xfrm>
            <a:off x="7059168" y="640080"/>
            <a:ext cx="4489704" cy="5596128"/>
          </a:xfrm>
          <a:prstGeom prst="rect">
            <a:avLst/>
          </a:prstGeom>
          <a:noFill/>
          <a:ln>
            <a:noFill/>
          </a:ln>
        </p:spPr>
        <p:txBody>
          <a:bodyPr spcFirstLastPara="1" wrap="square" lIns="91425" tIns="45700" rIns="91425" bIns="45700" anchor="ctr" anchorCtr="0">
            <a:noAutofit/>
          </a:bodyPr>
          <a:lstStyle>
            <a:lvl1pPr marL="457200" lvl="0" indent="-431800" algn="l">
              <a:lnSpc>
                <a:spcPct val="100000"/>
              </a:lnSpc>
              <a:spcBef>
                <a:spcPts val="1000"/>
              </a:spcBef>
              <a:spcAft>
                <a:spcPts val="0"/>
              </a:spcAft>
              <a:buClr>
                <a:schemeClr val="dk1"/>
              </a:buClr>
              <a:buSzPts val="3200"/>
              <a:buChar char="•"/>
              <a:defRPr sz="3200"/>
            </a:lvl1pPr>
            <a:lvl2pPr marL="914400" lvl="1" indent="-406400" algn="l">
              <a:lnSpc>
                <a:spcPct val="100000"/>
              </a:lnSpc>
              <a:spcBef>
                <a:spcPts val="500"/>
              </a:spcBef>
              <a:spcAft>
                <a:spcPts val="0"/>
              </a:spcAft>
              <a:buClr>
                <a:schemeClr val="dk1"/>
              </a:buClr>
              <a:buSzPts val="2800"/>
              <a:buChar char="•"/>
              <a:defRPr sz="2800"/>
            </a:lvl2pPr>
            <a:lvl3pPr marL="1371600" lvl="2" indent="-381000" algn="l">
              <a:lnSpc>
                <a:spcPct val="100000"/>
              </a:lnSpc>
              <a:spcBef>
                <a:spcPts val="500"/>
              </a:spcBef>
              <a:spcAft>
                <a:spcPts val="0"/>
              </a:spcAft>
              <a:buClr>
                <a:schemeClr val="dk1"/>
              </a:buClr>
              <a:buSzPts val="2400"/>
              <a:buChar char="•"/>
              <a:defRPr sz="2400"/>
            </a:lvl3pPr>
            <a:lvl4pPr marL="1828800" lvl="3" indent="-355600" algn="l">
              <a:lnSpc>
                <a:spcPct val="100000"/>
              </a:lnSpc>
              <a:spcBef>
                <a:spcPts val="500"/>
              </a:spcBef>
              <a:spcAft>
                <a:spcPts val="0"/>
              </a:spcAft>
              <a:buClr>
                <a:schemeClr val="dk1"/>
              </a:buClr>
              <a:buSzPts val="2000"/>
              <a:buChar char="•"/>
              <a:defRPr sz="2000"/>
            </a:lvl4pPr>
            <a:lvl5pPr marL="2286000" lvl="4" indent="-355600" algn="l">
              <a:lnSpc>
                <a:spcPct val="10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3" name="Google Shape;73;p10"/>
          <p:cNvSpPr txBox="1">
            <a:spLocks noGrp="1"/>
          </p:cNvSpPr>
          <p:nvPr>
            <p:ph type="body" idx="2"/>
          </p:nvPr>
        </p:nvSpPr>
        <p:spPr>
          <a:xfrm>
            <a:off x="839788" y="3776472"/>
            <a:ext cx="3886200" cy="246888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000"/>
              </a:spcBef>
              <a:spcAft>
                <a:spcPts val="0"/>
              </a:spcAft>
              <a:buClr>
                <a:schemeClr val="dk1"/>
              </a:buClr>
              <a:buSzPts val="1600"/>
              <a:buNone/>
              <a:defRPr sz="1600"/>
            </a:lvl1pPr>
            <a:lvl2pPr marL="914400" lvl="1" indent="-228600" algn="l">
              <a:lnSpc>
                <a:spcPct val="100000"/>
              </a:lnSpc>
              <a:spcBef>
                <a:spcPts val="500"/>
              </a:spcBef>
              <a:spcAft>
                <a:spcPts val="0"/>
              </a:spcAft>
              <a:buClr>
                <a:schemeClr val="dk1"/>
              </a:buClr>
              <a:buSzPts val="1400"/>
              <a:buNone/>
              <a:defRPr sz="1400"/>
            </a:lvl2pPr>
            <a:lvl3pPr marL="1371600" lvl="2" indent="-228600" algn="l">
              <a:lnSpc>
                <a:spcPct val="100000"/>
              </a:lnSpc>
              <a:spcBef>
                <a:spcPts val="500"/>
              </a:spcBef>
              <a:spcAft>
                <a:spcPts val="0"/>
              </a:spcAft>
              <a:buClr>
                <a:schemeClr val="dk1"/>
              </a:buClr>
              <a:buSzPts val="1200"/>
              <a:buNone/>
              <a:defRPr sz="1200"/>
            </a:lvl3pPr>
            <a:lvl4pPr marL="1828800" lvl="3" indent="-228600" algn="l">
              <a:lnSpc>
                <a:spcPct val="100000"/>
              </a:lnSpc>
              <a:spcBef>
                <a:spcPts val="500"/>
              </a:spcBef>
              <a:spcAft>
                <a:spcPts val="0"/>
              </a:spcAft>
              <a:buClr>
                <a:schemeClr val="dk1"/>
              </a:buClr>
              <a:buSzPts val="1000"/>
              <a:buNone/>
              <a:defRPr sz="1000"/>
            </a:lvl4pPr>
            <a:lvl5pPr marL="2286000" lvl="4" indent="-228600" algn="l">
              <a:lnSpc>
                <a:spcPct val="10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4" name="Google Shape;74;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190500" y="136526"/>
            <a:ext cx="8747760" cy="835024"/>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Abril Fatface"/>
              <a:buNone/>
              <a:defRPr sz="4400" b="0" i="1" u="none" strike="noStrike" cap="none">
                <a:solidFill>
                  <a:schemeClr val="dk1"/>
                </a:solidFill>
                <a:latin typeface="Abril Fatface"/>
                <a:ea typeface="Abril Fatface"/>
                <a:cs typeface="Abril Fatface"/>
                <a:sym typeface="Abril Fatfac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190500" y="1074420"/>
            <a:ext cx="8747760" cy="5189220"/>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00000"/>
              </a:lnSpc>
              <a:spcBef>
                <a:spcPts val="1000"/>
              </a:spcBef>
              <a:spcAft>
                <a:spcPts val="0"/>
              </a:spcAft>
              <a:buClr>
                <a:schemeClr val="dk1"/>
              </a:buClr>
              <a:buSzPts val="2000"/>
              <a:buFont typeface="Arial"/>
              <a:buChar char="•"/>
              <a:defRPr sz="2000" b="0" i="0" u="none" strike="noStrike" cap="none">
                <a:solidFill>
                  <a:schemeClr val="dk1"/>
                </a:solidFill>
                <a:latin typeface="Century Gothic"/>
                <a:ea typeface="Century Gothic"/>
                <a:cs typeface="Century Gothic"/>
                <a:sym typeface="Century Gothic"/>
              </a:defRPr>
            </a:lvl1pPr>
            <a:lvl2pPr marL="914400" marR="0" lvl="1" indent="-342900" algn="l" rtl="0">
              <a:lnSpc>
                <a:spcPct val="100000"/>
              </a:lnSpc>
              <a:spcBef>
                <a:spcPts val="5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2pPr>
            <a:lvl3pPr marL="1371600" marR="0" lvl="2" indent="-330200" algn="l" rtl="0">
              <a:lnSpc>
                <a:spcPct val="100000"/>
              </a:lnSpc>
              <a:spcBef>
                <a:spcPts val="500"/>
              </a:spcBef>
              <a:spcAft>
                <a:spcPts val="0"/>
              </a:spcAft>
              <a:buClr>
                <a:schemeClr val="dk1"/>
              </a:buClr>
              <a:buSzPts val="1600"/>
              <a:buFont typeface="Arial"/>
              <a:buChar char="•"/>
              <a:defRPr sz="1600" b="0" i="0" u="none" strike="noStrike" cap="none">
                <a:solidFill>
                  <a:schemeClr val="dk1"/>
                </a:solidFill>
                <a:latin typeface="Century Gothic"/>
                <a:ea typeface="Century Gothic"/>
                <a:cs typeface="Century Gothic"/>
                <a:sym typeface="Century Gothic"/>
              </a:defRPr>
            </a:lvl3pPr>
            <a:lvl4pPr marL="1828800" marR="0" lvl="3" indent="-317500" algn="l" rtl="0">
              <a:lnSpc>
                <a:spcPct val="100000"/>
              </a:lnSpc>
              <a:spcBef>
                <a:spcPts val="500"/>
              </a:spcBef>
              <a:spcAft>
                <a:spcPts val="0"/>
              </a:spcAft>
              <a:buClr>
                <a:schemeClr val="dk1"/>
              </a:buClr>
              <a:buSzPts val="1400"/>
              <a:buFont typeface="Arial"/>
              <a:buChar char="•"/>
              <a:defRPr sz="1400" b="0" i="0" u="none" strike="noStrike" cap="none">
                <a:solidFill>
                  <a:schemeClr val="dk1"/>
                </a:solidFill>
                <a:latin typeface="Century Gothic"/>
                <a:ea typeface="Century Gothic"/>
                <a:cs typeface="Century Gothic"/>
                <a:sym typeface="Century Gothic"/>
              </a:defRPr>
            </a:lvl4pPr>
            <a:lvl5pPr marL="2286000" marR="0" lvl="4" indent="-317500" algn="l" rtl="0">
              <a:lnSpc>
                <a:spcPct val="100000"/>
              </a:lnSpc>
              <a:spcBef>
                <a:spcPts val="500"/>
              </a:spcBef>
              <a:spcAft>
                <a:spcPts val="0"/>
              </a:spcAft>
              <a:buClr>
                <a:schemeClr val="dk1"/>
              </a:buClr>
              <a:buSzPts val="1400"/>
              <a:buFont typeface="Arial"/>
              <a:buChar char="•"/>
              <a:defRPr sz="1400" b="0" i="0" u="none" strike="noStrike" cap="none">
                <a:solidFill>
                  <a:schemeClr val="dk1"/>
                </a:solidFill>
                <a:latin typeface="Century Gothic"/>
                <a:ea typeface="Century Gothic"/>
                <a:cs typeface="Century Gothic"/>
                <a:sym typeface="Century Gothic"/>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2" name="Google Shape;12;p1"/>
          <p:cNvSpPr txBox="1">
            <a:spLocks noGrp="1"/>
          </p:cNvSpPr>
          <p:nvPr>
            <p:ph type="dt" idx="10"/>
          </p:nvPr>
        </p:nvSpPr>
        <p:spPr>
          <a:xfrm>
            <a:off x="4564380" y="6365240"/>
            <a:ext cx="9525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3" name="Google Shape;13;p1"/>
          <p:cNvSpPr txBox="1">
            <a:spLocks noGrp="1"/>
          </p:cNvSpPr>
          <p:nvPr>
            <p:ph type="ftr" idx="11"/>
          </p:nvPr>
        </p:nvSpPr>
        <p:spPr>
          <a:xfrm>
            <a:off x="190500" y="6351269"/>
            <a:ext cx="41148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100" b="0" i="0" u="none" strike="noStrike" cap="none">
                <a:solidFill>
                  <a:srgbClr val="888888"/>
                </a:solidFill>
                <a:latin typeface="Century Gothic"/>
                <a:ea typeface="Century Gothic"/>
                <a:cs typeface="Century Gothic"/>
                <a:sym typeface="Century Gothic"/>
              </a:defRPr>
            </a:lvl1pPr>
            <a:lvl2pPr marR="0" lvl="1"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2pPr>
            <a:lvl3pPr marR="0" lvl="2"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3pPr>
            <a:lvl4pPr marR="0" lvl="3"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4pPr>
            <a:lvl5pPr marR="0" lvl="4"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5pPr>
            <a:lvl6pPr marR="0" lvl="5"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6pPr>
            <a:lvl7pPr marR="0" lvl="6"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7pPr>
            <a:lvl8pPr marR="0" lvl="7"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8pPr>
            <a:lvl9pPr marR="0" lvl="8" algn="l" rtl="0">
              <a:spcBef>
                <a:spcPts val="0"/>
              </a:spcBef>
              <a:spcAft>
                <a:spcPts val="0"/>
              </a:spcAft>
              <a:buSzPts val="1400"/>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4" name="Google Shape;14;p1"/>
          <p:cNvSpPr txBox="1">
            <a:spLocks noGrp="1"/>
          </p:cNvSpPr>
          <p:nvPr>
            <p:ph type="sldNum" idx="12"/>
          </p:nvPr>
        </p:nvSpPr>
        <p:spPr>
          <a:xfrm>
            <a:off x="8526780" y="6369049"/>
            <a:ext cx="41148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100" b="0" i="0" u="none" strike="noStrike" cap="none">
                <a:solidFill>
                  <a:srgbClr val="888888"/>
                </a:solidFill>
                <a:latin typeface="Century Gothic"/>
                <a:ea typeface="Century Gothic"/>
                <a:cs typeface="Century Gothic"/>
                <a:sym typeface="Century Gothic"/>
              </a:defRPr>
            </a:lvl1pPr>
            <a:lvl2pPr marL="0" marR="0" lvl="1" indent="0" algn="r" rtl="0">
              <a:spcBef>
                <a:spcPts val="0"/>
              </a:spcBef>
              <a:buNone/>
              <a:defRPr sz="1100" b="0" i="0" u="none" strike="noStrike" cap="none">
                <a:solidFill>
                  <a:srgbClr val="888888"/>
                </a:solidFill>
                <a:latin typeface="Century Gothic"/>
                <a:ea typeface="Century Gothic"/>
                <a:cs typeface="Century Gothic"/>
                <a:sym typeface="Century Gothic"/>
              </a:defRPr>
            </a:lvl2pPr>
            <a:lvl3pPr marL="0" marR="0" lvl="2" indent="0" algn="r" rtl="0">
              <a:spcBef>
                <a:spcPts val="0"/>
              </a:spcBef>
              <a:buNone/>
              <a:defRPr sz="1100" b="0" i="0" u="none" strike="noStrike" cap="none">
                <a:solidFill>
                  <a:srgbClr val="888888"/>
                </a:solidFill>
                <a:latin typeface="Century Gothic"/>
                <a:ea typeface="Century Gothic"/>
                <a:cs typeface="Century Gothic"/>
                <a:sym typeface="Century Gothic"/>
              </a:defRPr>
            </a:lvl3pPr>
            <a:lvl4pPr marL="0" marR="0" lvl="3" indent="0" algn="r" rtl="0">
              <a:spcBef>
                <a:spcPts val="0"/>
              </a:spcBef>
              <a:buNone/>
              <a:defRPr sz="1100" b="0" i="0" u="none" strike="noStrike" cap="none">
                <a:solidFill>
                  <a:srgbClr val="888888"/>
                </a:solidFill>
                <a:latin typeface="Century Gothic"/>
                <a:ea typeface="Century Gothic"/>
                <a:cs typeface="Century Gothic"/>
                <a:sym typeface="Century Gothic"/>
              </a:defRPr>
            </a:lvl4pPr>
            <a:lvl5pPr marL="0" marR="0" lvl="4" indent="0" algn="r" rtl="0">
              <a:spcBef>
                <a:spcPts val="0"/>
              </a:spcBef>
              <a:buNone/>
              <a:defRPr sz="1100" b="0" i="0" u="none" strike="noStrike" cap="none">
                <a:solidFill>
                  <a:srgbClr val="888888"/>
                </a:solidFill>
                <a:latin typeface="Century Gothic"/>
                <a:ea typeface="Century Gothic"/>
                <a:cs typeface="Century Gothic"/>
                <a:sym typeface="Century Gothic"/>
              </a:defRPr>
            </a:lvl5pPr>
            <a:lvl6pPr marL="0" marR="0" lvl="5" indent="0" algn="r" rtl="0">
              <a:spcBef>
                <a:spcPts val="0"/>
              </a:spcBef>
              <a:buNone/>
              <a:defRPr sz="1100" b="0" i="0" u="none" strike="noStrike" cap="none">
                <a:solidFill>
                  <a:srgbClr val="888888"/>
                </a:solidFill>
                <a:latin typeface="Century Gothic"/>
                <a:ea typeface="Century Gothic"/>
                <a:cs typeface="Century Gothic"/>
                <a:sym typeface="Century Gothic"/>
              </a:defRPr>
            </a:lvl6pPr>
            <a:lvl7pPr marL="0" marR="0" lvl="6" indent="0" algn="r" rtl="0">
              <a:spcBef>
                <a:spcPts val="0"/>
              </a:spcBef>
              <a:buNone/>
              <a:defRPr sz="1100" b="0" i="0" u="none" strike="noStrike" cap="none">
                <a:solidFill>
                  <a:srgbClr val="888888"/>
                </a:solidFill>
                <a:latin typeface="Century Gothic"/>
                <a:ea typeface="Century Gothic"/>
                <a:cs typeface="Century Gothic"/>
                <a:sym typeface="Century Gothic"/>
              </a:defRPr>
            </a:lvl7pPr>
            <a:lvl8pPr marL="0" marR="0" lvl="7" indent="0" algn="r" rtl="0">
              <a:spcBef>
                <a:spcPts val="0"/>
              </a:spcBef>
              <a:buNone/>
              <a:defRPr sz="1100" b="0" i="0" u="none" strike="noStrike" cap="none">
                <a:solidFill>
                  <a:srgbClr val="888888"/>
                </a:solidFill>
                <a:latin typeface="Century Gothic"/>
                <a:ea typeface="Century Gothic"/>
                <a:cs typeface="Century Gothic"/>
                <a:sym typeface="Century Gothic"/>
              </a:defRPr>
            </a:lvl8pPr>
            <a:lvl9pPr marL="0" marR="0" lvl="8" indent="0" algn="r" rtl="0">
              <a:spcBef>
                <a:spcPts val="0"/>
              </a:spcBef>
              <a:buNone/>
              <a:defRPr sz="1100" b="0" i="0" u="none" strike="noStrike" cap="none">
                <a:solidFill>
                  <a:srgbClr val="888888"/>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3" r:id="rId13"/>
    <p:sldLayoutId id="2147483664" r:id="rId14"/>
    <p:sldLayoutId id="2147483665" r:id="rId15"/>
    <p:sldLayoutId id="2147483666" r:id="rId16"/>
    <p:sldLayoutId id="2147483667" r:id="rId17"/>
    <p:sldLayoutId id="2147483668" r:id="rId18"/>
    <p:sldLayoutId id="2147483669" r:id="rId19"/>
    <p:sldLayoutId id="2147483670" r:id="rId20"/>
    <p:sldLayoutId id="2147483671" r:id="rId21"/>
    <p:sldLayoutId id="2147483672" r:id="rId22"/>
    <p:sldLayoutId id="2147483673" r:id="rId23"/>
    <p:sldLayoutId id="2147483674" r:id="rId24"/>
    <p:sldLayoutId id="2147483675" r:id="rId25"/>
    <p:sldLayoutId id="2147483676" r:id="rId26"/>
    <p:sldLayoutId id="2147483677" r:id="rId27"/>
    <p:sldLayoutId id="2147483678" r:id="rId28"/>
    <p:sldLayoutId id="2147483679" r:id="rId29"/>
    <p:sldLayoutId id="2147483680" r:id="rId30"/>
    <p:sldLayoutId id="2147483681" r:id="rId31"/>
    <p:sldLayoutId id="2147483682" r:id="rId32"/>
    <p:sldLayoutId id="2147483683" r:id="rId33"/>
    <p:sldLayoutId id="2147483684" r:id="rId34"/>
    <p:sldLayoutId id="2147483685" r:id="rId35"/>
    <p:sldLayoutId id="2147483686" r:id="rId36"/>
    <p:sldLayoutId id="2147483687" r:id="rId37"/>
    <p:sldLayoutId id="2147483688" r:id="rId38"/>
    <p:sldLayoutId id="2147483689" r:id="rId39"/>
    <p:sldLayoutId id="2147483690" r:id="rId40"/>
    <p:sldLayoutId id="2147483691" r:id="rId4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3" Type="http://schemas.openxmlformats.org/officeDocument/2006/relationships/hyperlink" Target="http://www.davesmotors.com/s.nl?search=DarkSoul+25+C" TargetMode="External"/><Relationship Id="rId2" Type="http://schemas.openxmlformats.org/officeDocument/2006/relationships/notesSlide" Target="../notesSlides/notesSlide3.xml"/><Relationship Id="rId1" Type="http://schemas.openxmlformats.org/officeDocument/2006/relationships/slideLayout" Target="../slideLayouts/slideLayout24.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3" Type="http://schemas.openxmlformats.org/officeDocument/2006/relationships/hyperlink" Target="https://docs.google.com/document/d/1pu4Ixl9ut4OyXRb13aEbVUm31XzzD3Fqb2vQeDKkbus/edit#heading=h.274fgtx0ec1q" TargetMode="External"/><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28.xml"/><Relationship Id="rId4" Type="http://schemas.openxmlformats.org/officeDocument/2006/relationships/image" Target="../media/image22.jpeg"/></Relationships>
</file>

<file path=ppt/slides/_rels/slide18.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hyperlink" Target="https://www.youtube.com/watch?v=BXfOmnd1IaU" TargetMode="External"/><Relationship Id="rId7"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29.xml"/><Relationship Id="rId6" Type="http://schemas.openxmlformats.org/officeDocument/2006/relationships/image" Target="../media/image23.png"/><Relationship Id="rId5" Type="http://schemas.openxmlformats.org/officeDocument/2006/relationships/hyperlink" Target="https://www.youtube.com/watch?v=0QR8jU3x3FE" TargetMode="External"/><Relationship Id="rId4" Type="http://schemas.openxmlformats.org/officeDocument/2006/relationships/hyperlink" Target="https://www.youtube.com/watch?v=Z0lUTMBbu9A&amp;t=30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hyperlink" Target="https://www.firstinspires.org/sites/default/files/uploads/resource_library/ftc/basic-bot-guide-tetrix.pdf" TargetMode="External"/><Relationship Id="rId2" Type="http://schemas.openxmlformats.org/officeDocument/2006/relationships/hyperlink" Target="http://www.revrobotics.com/resources/" TargetMode="External"/><Relationship Id="rId1" Type="http://schemas.openxmlformats.org/officeDocument/2006/relationships/slideLayout" Target="../slideLayouts/slideLayout31.xml"/><Relationship Id="rId4" Type="http://schemas.openxmlformats.org/officeDocument/2006/relationships/hyperlink" Target="https://www.firstinspires.org/sites/default/files/uploads/resource_library/ftc/basic-bot-guide-rev.pdf"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www.firstinspires.org/sites/default/files/uploads/resource_library/ftc/robot-wiring-guide.pdf" TargetMode="External"/><Relationship Id="rId2" Type="http://schemas.openxmlformats.org/officeDocument/2006/relationships/hyperlink" Target="https://www.youtube.com/playlist?list=PLEuGrYl8iBm6SyJ41h1qQdl6en5YNCydi" TargetMode="External"/><Relationship Id="rId1" Type="http://schemas.openxmlformats.org/officeDocument/2006/relationships/slideLayout" Target="../slideLayouts/slideLayout3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3.xml.rels><?xml version="1.0" encoding="UTF-8" standalone="yes"?>
<Relationships xmlns="http://schemas.openxmlformats.org/package/2006/relationships"><Relationship Id="rId3" Type="http://schemas.openxmlformats.org/officeDocument/2006/relationships/hyperlink" Target="http://www.revrobotics.com/rev-41-1214/" TargetMode="External"/><Relationship Id="rId2" Type="http://schemas.openxmlformats.org/officeDocument/2006/relationships/image" Target="../media/image26.png"/><Relationship Id="rId1" Type="http://schemas.openxmlformats.org/officeDocument/2006/relationships/slideLayout" Target="../slideLayouts/slideLayout34.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hyperlink" Target="https://www.thingiverse.com/" TargetMode="External"/><Relationship Id="rId1" Type="http://schemas.openxmlformats.org/officeDocument/2006/relationships/slideLayout" Target="../slideLayouts/slideLayout35.xml"/></Relationships>
</file>

<file path=ppt/slides/_rels/slide25.xml.rels><?xml version="1.0" encoding="UTF-8" standalone="yes"?>
<Relationships xmlns="http://schemas.openxmlformats.org/package/2006/relationships"><Relationship Id="rId3" Type="http://schemas.openxmlformats.org/officeDocument/2006/relationships/hyperlink" Target="https://www.monoprice.com/product?p_id=9724" TargetMode="External"/><Relationship Id="rId2" Type="http://schemas.openxmlformats.org/officeDocument/2006/relationships/notesSlide" Target="../notesSlides/notesSlide7.xml"/><Relationship Id="rId1" Type="http://schemas.openxmlformats.org/officeDocument/2006/relationships/slideLayout" Target="../slideLayouts/slideLayout36.xml"/><Relationship Id="rId4" Type="http://schemas.openxmlformats.org/officeDocument/2006/relationships/image" Target="../media/image28.png"/></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8.xml"/><Relationship Id="rId1" Type="http://schemas.openxmlformats.org/officeDocument/2006/relationships/slideLayout" Target="../slideLayouts/slideLayout37.xml"/></Relationships>
</file>

<file path=ppt/slides/_rels/slide27.xml.rels><?xml version="1.0" encoding="UTF-8" standalone="yes"?>
<Relationships xmlns="http://schemas.openxmlformats.org/package/2006/relationships"><Relationship Id="rId3" Type="http://schemas.openxmlformats.org/officeDocument/2006/relationships/hyperlink" Target="https://www.firstinspires.org/sites/default/files/uploads/resource_library/ftc/blocksprogramming-trainingmanual.pdf" TargetMode="External"/><Relationship Id="rId7" Type="http://schemas.openxmlformats.org/officeDocument/2006/relationships/hyperlink" Target="https://github.com/ftctechnh/ftc_app/wiki/Identifying-Vuforia-VuMarks" TargetMode="External"/><Relationship Id="rId2" Type="http://schemas.openxmlformats.org/officeDocument/2006/relationships/hyperlink" Target="https://www.firstinspires.org/resource-library/ftc/technology-information-and-resources" TargetMode="External"/><Relationship Id="rId1" Type="http://schemas.openxmlformats.org/officeDocument/2006/relationships/slideLayout" Target="../slideLayouts/slideLayout38.xml"/><Relationship Id="rId6" Type="http://schemas.openxmlformats.org/officeDocument/2006/relationships/hyperlink" Target="http://stemrobotics.cs.pdx.edu/node/4196" TargetMode="External"/><Relationship Id="rId5" Type="http://schemas.openxmlformats.org/officeDocument/2006/relationships/hyperlink" Target="https://www.youtube.com/playlist?list=PLFE2CE09D83EE3E28" TargetMode="External"/><Relationship Id="rId4" Type="http://schemas.openxmlformats.org/officeDocument/2006/relationships/hyperlink" Target="https://github.com/ftctechnh/ftc_app/wiki/OnBot-Java-Tutorial"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info.firstinspires.org/ftccurriculumrequest" TargetMode="External"/><Relationship Id="rId2" Type="http://schemas.openxmlformats.org/officeDocument/2006/relationships/hyperlink" Target="https://app.schoology.com/home/recent-activity" TargetMode="External"/><Relationship Id="rId1" Type="http://schemas.openxmlformats.org/officeDocument/2006/relationships/slideLayout" Target="../slideLayouts/slideLayout39.xml"/><Relationship Id="rId5" Type="http://schemas.openxmlformats.org/officeDocument/2006/relationships/hyperlink" Target="https://ftcforum.usfirst.org/" TargetMode="External"/><Relationship Id="rId4" Type="http://schemas.openxmlformats.org/officeDocument/2006/relationships/hyperlink" Target="https://www.reddit.com/r/FTC/"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twitter.com/ftc3595" TargetMode="External"/><Relationship Id="rId2" Type="http://schemas.openxmlformats.org/officeDocument/2006/relationships/hyperlink" Target="https://www.facebook.com/search/top/?q=ftc%20team%2011574-%20sonic%20screwdrivers" TargetMode="External"/><Relationship Id="rId1" Type="http://schemas.openxmlformats.org/officeDocument/2006/relationships/slideLayout" Target="../slideLayouts/slideLayout40.xml"/><Relationship Id="rId4" Type="http://schemas.openxmlformats.org/officeDocument/2006/relationships/hyperlink" Target="https://www.facebook.com/FTCTECNETWORK/"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8" Type="http://schemas.openxmlformats.org/officeDocument/2006/relationships/hyperlink" Target="http://www.revrobotics.com/rev-31-1153/" TargetMode="External"/><Relationship Id="rId3" Type="http://schemas.openxmlformats.org/officeDocument/2006/relationships/hyperlink" Target="https://twitter.com/Actobotics" TargetMode="External"/><Relationship Id="rId7" Type="http://schemas.openxmlformats.org/officeDocument/2006/relationships/hyperlink" Target="https://8020.net/testimonials-robotics" TargetMode="External"/><Relationship Id="rId2" Type="http://schemas.openxmlformats.org/officeDocument/2006/relationships/hyperlink" Target="https://www.servocity.com/first" TargetMode="External"/><Relationship Id="rId1" Type="http://schemas.openxmlformats.org/officeDocument/2006/relationships/slideLayout" Target="../slideLayouts/slideLayout41.xml"/><Relationship Id="rId6" Type="http://schemas.openxmlformats.org/officeDocument/2006/relationships/hyperlink" Target="https://www.tetrixrobotics.com/Competition/?art=7596" TargetMode="External"/><Relationship Id="rId5" Type="http://schemas.openxmlformats.org/officeDocument/2006/relationships/hyperlink" Target="http://www.modernroboticsinc.com/" TargetMode="External"/><Relationship Id="rId4" Type="http://schemas.openxmlformats.org/officeDocument/2006/relationships/hyperlink" Target="https://www.servocity.com/actobotics_giveaway"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7.xml"/><Relationship Id="rId4" Type="http://schemas.openxmlformats.org/officeDocument/2006/relationships/image" Target="../media/image4.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7.jpeg"/><Relationship Id="rId7" Type="http://schemas.openxmlformats.org/officeDocument/2006/relationships/image" Target="../media/image11.jpeg"/><Relationship Id="rId2" Type="http://schemas.openxmlformats.org/officeDocument/2006/relationships/image" Target="../media/image6.jpeg"/><Relationship Id="rId1" Type="http://schemas.openxmlformats.org/officeDocument/2006/relationships/slideLayout" Target="../slideLayouts/slideLayout20.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 Id="rId9"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00"/>
        <p:cNvGrpSpPr/>
        <p:nvPr/>
      </p:nvGrpSpPr>
      <p:grpSpPr>
        <a:xfrm>
          <a:off x="0" y="0"/>
          <a:ext cx="0" cy="0"/>
          <a:chOff x="0" y="0"/>
          <a:chExt cx="0" cy="0"/>
        </a:xfrm>
      </p:grpSpPr>
      <p:sp>
        <p:nvSpPr>
          <p:cNvPr id="101" name="Google Shape;101;p14"/>
          <p:cNvSpPr/>
          <p:nvPr/>
        </p:nvSpPr>
        <p:spPr>
          <a:xfrm>
            <a:off x="0" y="0"/>
            <a:ext cx="9141600" cy="68580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102" name="Google Shape;102;p14"/>
          <p:cNvSpPr/>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103" name="Google Shape;103;p14"/>
          <p:cNvSpPr/>
          <p:nvPr/>
        </p:nvSpPr>
        <p:spPr>
          <a:xfrm>
            <a:off x="0" y="-5255"/>
            <a:ext cx="9144000" cy="6858000"/>
          </a:xfrm>
          <a:custGeom>
            <a:avLst/>
            <a:gdLst/>
            <a:ahLst/>
            <a:cxnLst/>
            <a:rect l="l" t="t" r="r" b="b"/>
            <a:pathLst>
              <a:path w="12192000" h="6858000" extrusionOk="0">
                <a:moveTo>
                  <a:pt x="0" y="0"/>
                </a:moveTo>
                <a:lnTo>
                  <a:pt x="12192000" y="0"/>
                </a:lnTo>
                <a:lnTo>
                  <a:pt x="12192000" y="6858000"/>
                </a:lnTo>
                <a:lnTo>
                  <a:pt x="11560655" y="6858000"/>
                </a:lnTo>
                <a:lnTo>
                  <a:pt x="11572884" y="6759738"/>
                </a:lnTo>
                <a:cubicBezTo>
                  <a:pt x="11663744" y="6693104"/>
                  <a:pt x="11749315" y="6619456"/>
                  <a:pt x="11812292" y="6532282"/>
                </a:cubicBezTo>
                <a:cubicBezTo>
                  <a:pt x="11851232" y="6478675"/>
                  <a:pt x="11886807" y="6425068"/>
                  <a:pt x="11956995" y="6386992"/>
                </a:cubicBezTo>
                <a:cubicBezTo>
                  <a:pt x="11918054" y="6334888"/>
                  <a:pt x="11851232" y="6322863"/>
                  <a:pt x="11801234" y="6284788"/>
                </a:cubicBezTo>
                <a:cubicBezTo>
                  <a:pt x="11797390" y="6253224"/>
                  <a:pt x="11876711" y="6262743"/>
                  <a:pt x="11856520" y="6193604"/>
                </a:cubicBezTo>
                <a:cubicBezTo>
                  <a:pt x="11829119" y="6101419"/>
                  <a:pt x="11858923" y="5996209"/>
                  <a:pt x="11722875" y="5956630"/>
                </a:cubicBezTo>
                <a:cubicBezTo>
                  <a:pt x="11686819" y="5866950"/>
                  <a:pt x="11676724" y="5723664"/>
                  <a:pt x="11763258" y="5635988"/>
                </a:cubicBezTo>
                <a:cubicBezTo>
                  <a:pt x="11892094" y="5505226"/>
                  <a:pt x="11871424" y="5422059"/>
                  <a:pt x="11706050" y="5351418"/>
                </a:cubicBezTo>
                <a:cubicBezTo>
                  <a:pt x="11684896" y="5342400"/>
                  <a:pt x="11707491" y="4786287"/>
                  <a:pt x="11697876" y="4763241"/>
                </a:cubicBezTo>
                <a:cubicBezTo>
                  <a:pt x="11713260" y="4731677"/>
                  <a:pt x="11749315" y="4739192"/>
                  <a:pt x="11776236" y="4730675"/>
                </a:cubicBezTo>
                <a:cubicBezTo>
                  <a:pt x="11894018" y="4694603"/>
                  <a:pt x="11897864" y="4694603"/>
                  <a:pt x="11868540" y="4584884"/>
                </a:cubicBezTo>
                <a:cubicBezTo>
                  <a:pt x="11859884" y="4551817"/>
                  <a:pt x="11880076" y="4538289"/>
                  <a:pt x="11898825" y="4517749"/>
                </a:cubicBezTo>
                <a:cubicBezTo>
                  <a:pt x="11969013" y="4441095"/>
                  <a:pt x="11969494" y="4440094"/>
                  <a:pt x="11897864" y="4375464"/>
                </a:cubicBezTo>
                <a:cubicBezTo>
                  <a:pt x="11877192" y="4356928"/>
                  <a:pt x="11863252" y="4336887"/>
                  <a:pt x="11854116" y="4311838"/>
                </a:cubicBezTo>
                <a:cubicBezTo>
                  <a:pt x="11837290" y="4266245"/>
                  <a:pt x="11837771" y="4228169"/>
                  <a:pt x="11901709" y="4203620"/>
                </a:cubicBezTo>
                <a:cubicBezTo>
                  <a:pt x="11946418" y="4186086"/>
                  <a:pt x="11971897" y="4166044"/>
                  <a:pt x="11974782" y="4114442"/>
                </a:cubicBezTo>
                <a:cubicBezTo>
                  <a:pt x="11976706" y="4071355"/>
                  <a:pt x="11981993" y="4043299"/>
                  <a:pt x="11932476" y="4024762"/>
                </a:cubicBezTo>
                <a:cubicBezTo>
                  <a:pt x="11892576" y="4009732"/>
                  <a:pt x="11881038" y="3977668"/>
                  <a:pt x="11885365" y="3939592"/>
                </a:cubicBezTo>
                <a:cubicBezTo>
                  <a:pt x="11895460" y="3846405"/>
                  <a:pt x="11841137" y="3791796"/>
                  <a:pt x="11751719" y="3749211"/>
                </a:cubicBezTo>
                <a:cubicBezTo>
                  <a:pt x="11666628" y="3708629"/>
                  <a:pt x="11592115" y="3654019"/>
                  <a:pt x="11513754" y="3604420"/>
                </a:cubicBezTo>
                <a:cubicBezTo>
                  <a:pt x="11426740" y="3549310"/>
                  <a:pt x="11325786" y="3516243"/>
                  <a:pt x="11220504" y="3488188"/>
                </a:cubicBezTo>
                <a:cubicBezTo>
                  <a:pt x="11239734" y="3448108"/>
                  <a:pt x="11306076" y="3470653"/>
                  <a:pt x="11312805" y="3414541"/>
                </a:cubicBezTo>
                <a:cubicBezTo>
                  <a:pt x="11148394" y="3366945"/>
                  <a:pt x="10991193" y="3295301"/>
                  <a:pt x="10805146" y="3277767"/>
                </a:cubicBezTo>
                <a:cubicBezTo>
                  <a:pt x="10955618" y="3286784"/>
                  <a:pt x="11092147" y="3222154"/>
                  <a:pt x="11234926" y="3203117"/>
                </a:cubicBezTo>
                <a:cubicBezTo>
                  <a:pt x="11248386" y="3171554"/>
                  <a:pt x="11217140" y="3179569"/>
                  <a:pt x="11204640" y="3174060"/>
                </a:cubicBezTo>
                <a:cubicBezTo>
                  <a:pt x="11192140" y="3168047"/>
                  <a:pt x="11176757" y="3166042"/>
                  <a:pt x="11174834" y="3143498"/>
                </a:cubicBezTo>
                <a:cubicBezTo>
                  <a:pt x="11243580" y="3110932"/>
                  <a:pt x="11329632" y="3132475"/>
                  <a:pt x="11400780" y="3099410"/>
                </a:cubicBezTo>
                <a:cubicBezTo>
                  <a:pt x="11384916" y="3051314"/>
                  <a:pt x="11323382" y="3080371"/>
                  <a:pt x="11297902" y="3041793"/>
                </a:cubicBezTo>
                <a:cubicBezTo>
                  <a:pt x="11364246" y="3034780"/>
                  <a:pt x="11425779" y="3031774"/>
                  <a:pt x="11485870" y="3021253"/>
                </a:cubicBezTo>
                <a:cubicBezTo>
                  <a:pt x="11532984" y="3013236"/>
                  <a:pt x="11545964" y="2972154"/>
                  <a:pt x="11513754" y="2944098"/>
                </a:cubicBezTo>
                <a:cubicBezTo>
                  <a:pt x="11484909" y="2919049"/>
                  <a:pt x="11442604" y="2917044"/>
                  <a:pt x="11405107" y="2906523"/>
                </a:cubicBezTo>
                <a:cubicBezTo>
                  <a:pt x="11137817" y="2833377"/>
                  <a:pt x="10857066" y="2809829"/>
                  <a:pt x="10572950" y="2803317"/>
                </a:cubicBezTo>
                <a:cubicBezTo>
                  <a:pt x="10117210" y="2792795"/>
                  <a:pt x="9660028" y="2793297"/>
                  <a:pt x="9205250" y="2778767"/>
                </a:cubicBezTo>
                <a:cubicBezTo>
                  <a:pt x="8996489" y="2772379"/>
                  <a:pt x="8788540" y="2761765"/>
                  <a:pt x="8579578" y="2759181"/>
                </a:cubicBezTo>
                <a:cubicBezTo>
                  <a:pt x="8509922" y="2758320"/>
                  <a:pt x="8440155" y="2758352"/>
                  <a:pt x="8370208" y="2759730"/>
                </a:cubicBezTo>
                <a:cubicBezTo>
                  <a:pt x="8070708" y="2765742"/>
                  <a:pt x="7771690" y="2764238"/>
                  <a:pt x="7470748" y="2819849"/>
                </a:cubicBezTo>
                <a:cubicBezTo>
                  <a:pt x="7316911" y="2848407"/>
                  <a:pt x="7156825" y="2838887"/>
                  <a:pt x="7001547" y="2861432"/>
                </a:cubicBezTo>
                <a:cubicBezTo>
                  <a:pt x="6765024" y="2896002"/>
                  <a:pt x="6528501" y="2936583"/>
                  <a:pt x="6295343" y="2988688"/>
                </a:cubicBezTo>
                <a:cubicBezTo>
                  <a:pt x="6222271" y="3005220"/>
                  <a:pt x="6131892" y="3015241"/>
                  <a:pt x="6075166" y="3078367"/>
                </a:cubicBezTo>
                <a:cubicBezTo>
                  <a:pt x="5985266" y="3038288"/>
                  <a:pt x="5929502" y="3113938"/>
                  <a:pt x="5859314" y="3139490"/>
                </a:cubicBezTo>
                <a:cubicBezTo>
                  <a:pt x="5831912" y="3149510"/>
                  <a:pt x="5795857" y="3163538"/>
                  <a:pt x="5800183" y="3195101"/>
                </a:cubicBezTo>
                <a:cubicBezTo>
                  <a:pt x="5804030" y="3234680"/>
                  <a:pt x="5844410" y="3260231"/>
                  <a:pt x="5882870" y="3252215"/>
                </a:cubicBezTo>
                <a:cubicBezTo>
                  <a:pt x="6002574" y="3227164"/>
                  <a:pt x="6109777" y="3283277"/>
                  <a:pt x="6232848" y="3274760"/>
                </a:cubicBezTo>
                <a:cubicBezTo>
                  <a:pt x="6125643" y="3298808"/>
                  <a:pt x="6018918" y="3323358"/>
                  <a:pt x="5911715" y="3347407"/>
                </a:cubicBezTo>
                <a:cubicBezTo>
                  <a:pt x="6070839" y="3366444"/>
                  <a:pt x="6227559" y="3332376"/>
                  <a:pt x="6384279" y="3312836"/>
                </a:cubicBezTo>
                <a:cubicBezTo>
                  <a:pt x="6434757" y="3306824"/>
                  <a:pt x="6513117" y="3260732"/>
                  <a:pt x="6526097" y="3325362"/>
                </a:cubicBezTo>
                <a:cubicBezTo>
                  <a:pt x="6534750" y="3368448"/>
                  <a:pt x="6450622" y="3371454"/>
                  <a:pt x="6403028" y="3383478"/>
                </a:cubicBezTo>
                <a:cubicBezTo>
                  <a:pt x="6192945" y="3435081"/>
                  <a:pt x="5979497" y="3465141"/>
                  <a:pt x="5767013" y="3500713"/>
                </a:cubicBezTo>
                <a:cubicBezTo>
                  <a:pt x="5746822" y="3504220"/>
                  <a:pt x="5720381" y="3501214"/>
                  <a:pt x="5706920" y="3511233"/>
                </a:cubicBezTo>
                <a:cubicBezTo>
                  <a:pt x="5598272" y="3591895"/>
                  <a:pt x="5460782" y="3618449"/>
                  <a:pt x="5310793" y="3677066"/>
                </a:cubicBezTo>
                <a:cubicBezTo>
                  <a:pt x="5405498" y="3704622"/>
                  <a:pt x="5469435" y="3648007"/>
                  <a:pt x="5548276" y="3660533"/>
                </a:cubicBezTo>
                <a:cubicBezTo>
                  <a:pt x="5467993" y="3721154"/>
                  <a:pt x="5374731" y="3732677"/>
                  <a:pt x="5293005" y="3765743"/>
                </a:cubicBezTo>
                <a:cubicBezTo>
                  <a:pt x="5234355" y="3789291"/>
                  <a:pt x="5016580" y="3862938"/>
                  <a:pt x="4983410" y="3883981"/>
                </a:cubicBezTo>
                <a:cubicBezTo>
                  <a:pt x="4883416" y="3949110"/>
                  <a:pt x="4756501" y="3979672"/>
                  <a:pt x="4674775" y="4068850"/>
                </a:cubicBezTo>
                <a:cubicBezTo>
                  <a:pt x="4617087" y="4131477"/>
                  <a:pt x="4520939" y="4119952"/>
                  <a:pt x="4453155" y="4163539"/>
                </a:cubicBezTo>
                <a:cubicBezTo>
                  <a:pt x="4429119" y="4204622"/>
                  <a:pt x="4475751" y="4215143"/>
                  <a:pt x="4492095" y="4237188"/>
                </a:cubicBezTo>
                <a:cubicBezTo>
                  <a:pt x="4513728" y="4266746"/>
                  <a:pt x="4475269" y="4283280"/>
                  <a:pt x="4464213" y="4318851"/>
                </a:cubicBezTo>
                <a:cubicBezTo>
                  <a:pt x="4591608" y="4278771"/>
                  <a:pt x="4713234" y="4255223"/>
                  <a:pt x="4857456" y="4241696"/>
                </a:cubicBezTo>
                <a:cubicBezTo>
                  <a:pt x="4809862" y="4299311"/>
                  <a:pt x="4752174" y="4274261"/>
                  <a:pt x="4713234" y="4295303"/>
                </a:cubicBezTo>
                <a:cubicBezTo>
                  <a:pt x="4687756" y="4308830"/>
                  <a:pt x="4648816" y="4314843"/>
                  <a:pt x="4656026" y="4348410"/>
                </a:cubicBezTo>
                <a:cubicBezTo>
                  <a:pt x="4661795" y="4374963"/>
                  <a:pt x="4694486" y="4371456"/>
                  <a:pt x="4718523" y="4368951"/>
                </a:cubicBezTo>
                <a:cubicBezTo>
                  <a:pt x="4810825" y="4359433"/>
                  <a:pt x="4900722" y="4356425"/>
                  <a:pt x="4989178" y="4420054"/>
                </a:cubicBezTo>
                <a:cubicBezTo>
                  <a:pt x="4764193" y="4512739"/>
                  <a:pt x="4505557" y="4473661"/>
                  <a:pt x="4304127" y="4609933"/>
                </a:cubicBezTo>
                <a:cubicBezTo>
                  <a:pt x="4332491" y="4652018"/>
                  <a:pt x="4372871" y="4629473"/>
                  <a:pt x="4402677" y="4624463"/>
                </a:cubicBezTo>
                <a:cubicBezTo>
                  <a:pt x="4598338" y="4590394"/>
                  <a:pt x="5297332" y="4651016"/>
                  <a:pt x="5398287" y="4608430"/>
                </a:cubicBezTo>
                <a:cubicBezTo>
                  <a:pt x="5460301" y="4582379"/>
                  <a:pt x="5525682" y="4569853"/>
                  <a:pt x="5592504" y="4585886"/>
                </a:cubicBezTo>
                <a:cubicBezTo>
                  <a:pt x="5656923" y="4601416"/>
                  <a:pt x="5640578" y="4819353"/>
                  <a:pt x="5411266" y="4964142"/>
                </a:cubicBezTo>
                <a:cubicBezTo>
                  <a:pt x="5378575" y="4984684"/>
                  <a:pt x="5524721" y="5014244"/>
                  <a:pt x="5480493" y="5031277"/>
                </a:cubicBezTo>
                <a:cubicBezTo>
                  <a:pt x="5445880" y="5044804"/>
                  <a:pt x="5276179" y="5037289"/>
                  <a:pt x="5233393" y="5047810"/>
                </a:cubicBezTo>
                <a:cubicBezTo>
                  <a:pt x="5216567" y="5052318"/>
                  <a:pt x="4701216" y="5221157"/>
                  <a:pt x="4750251" y="5256728"/>
                </a:cubicBezTo>
                <a:cubicBezTo>
                  <a:pt x="4896877" y="5363441"/>
                  <a:pt x="5388190" y="5558833"/>
                  <a:pt x="4508440" y="5624965"/>
                </a:cubicBezTo>
                <a:cubicBezTo>
                  <a:pt x="4536323" y="5663542"/>
                  <a:pt x="4613241" y="5638994"/>
                  <a:pt x="4602665" y="5706629"/>
                </a:cubicBezTo>
                <a:cubicBezTo>
                  <a:pt x="4485845" y="5743202"/>
                  <a:pt x="4350758" y="5741198"/>
                  <a:pt x="4215189" y="5797811"/>
                </a:cubicBezTo>
                <a:cubicBezTo>
                  <a:pt x="4276245" y="5838893"/>
                  <a:pt x="4346432" y="5813844"/>
                  <a:pt x="4407966" y="5826870"/>
                </a:cubicBezTo>
                <a:cubicBezTo>
                  <a:pt x="4373353" y="5878473"/>
                  <a:pt x="4313741" y="5870457"/>
                  <a:pt x="4265186" y="5881478"/>
                </a:cubicBezTo>
                <a:cubicBezTo>
                  <a:pt x="4220479" y="5892001"/>
                  <a:pt x="4125774" y="5981680"/>
                  <a:pt x="4145964" y="5977170"/>
                </a:cubicBezTo>
                <a:cubicBezTo>
                  <a:pt x="4332971" y="5937091"/>
                  <a:pt x="4522862" y="5948113"/>
                  <a:pt x="4710350" y="5909035"/>
                </a:cubicBezTo>
                <a:cubicBezTo>
                  <a:pt x="4772366" y="5896009"/>
                  <a:pt x="4842554" y="5870958"/>
                  <a:pt x="4870916" y="5949616"/>
                </a:cubicBezTo>
                <a:cubicBezTo>
                  <a:pt x="4879571" y="5972663"/>
                  <a:pt x="4873321" y="5980177"/>
                  <a:pt x="4960333" y="5949115"/>
                </a:cubicBezTo>
                <a:cubicBezTo>
                  <a:pt x="4994466" y="5937091"/>
                  <a:pt x="5039656" y="5924065"/>
                  <a:pt x="5073788" y="5953623"/>
                </a:cubicBezTo>
                <a:cubicBezTo>
                  <a:pt x="5052154" y="5990698"/>
                  <a:pt x="5010331" y="5979675"/>
                  <a:pt x="4979084" y="5990197"/>
                </a:cubicBezTo>
                <a:cubicBezTo>
                  <a:pt x="4896397" y="6017250"/>
                  <a:pt x="5180513" y="6120457"/>
                  <a:pt x="5100228" y="6151519"/>
                </a:cubicBezTo>
                <a:cubicBezTo>
                  <a:pt x="4935817" y="6215148"/>
                  <a:pt x="4832938" y="6196611"/>
                  <a:pt x="4666602" y="6266250"/>
                </a:cubicBezTo>
                <a:cubicBezTo>
                  <a:pt x="4723331" y="6264746"/>
                  <a:pt x="4706024" y="6288795"/>
                  <a:pt x="4762750" y="6288795"/>
                </a:cubicBezTo>
                <a:cubicBezTo>
                  <a:pt x="4788229" y="6288795"/>
                  <a:pt x="4815151" y="6294807"/>
                  <a:pt x="4815151" y="6322363"/>
                </a:cubicBezTo>
                <a:cubicBezTo>
                  <a:pt x="4815151" y="6348414"/>
                  <a:pt x="4516613" y="6491199"/>
                  <a:pt x="4558918" y="6504727"/>
                </a:cubicBezTo>
                <a:cubicBezTo>
                  <a:pt x="4674295" y="6541299"/>
                  <a:pt x="4970431" y="6429075"/>
                  <a:pt x="4899280" y="6480679"/>
                </a:cubicBezTo>
                <a:cubicBezTo>
                  <a:pt x="4791114" y="6559337"/>
                  <a:pt x="4774769" y="6574868"/>
                  <a:pt x="4692563" y="6586391"/>
                </a:cubicBezTo>
                <a:cubicBezTo>
                  <a:pt x="4621894" y="6596411"/>
                  <a:pt x="4373353" y="6816352"/>
                  <a:pt x="4303645" y="6834888"/>
                </a:cubicBezTo>
                <a:cubicBezTo>
                  <a:pt x="4288262" y="6838896"/>
                  <a:pt x="4291687" y="6845065"/>
                  <a:pt x="4307829" y="6852361"/>
                </a:cubicBezTo>
                <a:lnTo>
                  <a:pt x="4323786" y="6858000"/>
                </a:lnTo>
                <a:lnTo>
                  <a:pt x="0" y="6858000"/>
                </a:lnTo>
                <a:close/>
              </a:path>
            </a:pathLst>
          </a:cu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entury Gothic"/>
              <a:ea typeface="Century Gothic"/>
              <a:cs typeface="Century Gothic"/>
              <a:sym typeface="Century Gothic"/>
            </a:endParaRPr>
          </a:p>
        </p:txBody>
      </p:sp>
      <p:sp>
        <p:nvSpPr>
          <p:cNvPr id="104" name="Google Shape;104;p14"/>
          <p:cNvSpPr txBox="1">
            <a:spLocks noGrp="1"/>
          </p:cNvSpPr>
          <p:nvPr>
            <p:ph type="ctrTitle"/>
          </p:nvPr>
        </p:nvSpPr>
        <p:spPr>
          <a:xfrm>
            <a:off x="711027" y="843324"/>
            <a:ext cx="8144700" cy="17016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6000"/>
              <a:buFont typeface="Abril Fatface"/>
              <a:buNone/>
            </a:pPr>
            <a:r>
              <a:rPr lang="en-US" sz="6000" b="1" dirty="0"/>
              <a:t>Building Tips &amp; Tricks</a:t>
            </a:r>
            <a:endParaRPr dirty="0"/>
          </a:p>
        </p:txBody>
      </p:sp>
      <p:sp>
        <p:nvSpPr>
          <p:cNvPr id="105" name="Google Shape;105;p14"/>
          <p:cNvSpPr txBox="1">
            <a:spLocks noGrp="1"/>
          </p:cNvSpPr>
          <p:nvPr>
            <p:ph type="subTitle" idx="1"/>
          </p:nvPr>
        </p:nvSpPr>
        <p:spPr>
          <a:xfrm>
            <a:off x="711028" y="2601649"/>
            <a:ext cx="3943200" cy="646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700"/>
              <a:buNone/>
            </a:pPr>
            <a:r>
              <a:rPr lang="en-US" sz="1700" dirty="0"/>
              <a:t>Patti Poston</a:t>
            </a:r>
          </a:p>
          <a:p>
            <a:pPr marL="0" lvl="0" indent="0" algn="l" rtl="0">
              <a:lnSpc>
                <a:spcPct val="100000"/>
              </a:lnSpc>
              <a:spcBef>
                <a:spcPts val="0"/>
              </a:spcBef>
              <a:spcAft>
                <a:spcPts val="0"/>
              </a:spcAft>
              <a:buClr>
                <a:schemeClr val="dk1"/>
              </a:buClr>
              <a:buSzPts val="1700"/>
              <a:buNone/>
            </a:pPr>
            <a:r>
              <a:rPr lang="en-US" sz="1700" dirty="0"/>
              <a:t>Nevada FIRST Senior Mentor</a:t>
            </a:r>
            <a:endParaRPr dirty="0"/>
          </a:p>
        </p:txBody>
      </p:sp>
      <p:pic>
        <p:nvPicPr>
          <p:cNvPr id="106" name="Google Shape;106;p14" descr="A close up of a sign&#10;&#10;Description automatically generated"/>
          <p:cNvPicPr preferRelativeResize="0"/>
          <p:nvPr/>
        </p:nvPicPr>
        <p:blipFill rotWithShape="1">
          <a:blip r:embed="rId3" cstate="print">
            <a:alphaModFix/>
            <a:extLst>
              <a:ext uri="{28A0092B-C50C-407E-A947-70E740481C1C}">
                <a14:useLocalDpi xmlns:a14="http://schemas.microsoft.com/office/drawing/2010/main"/>
              </a:ext>
            </a:extLst>
          </a:blip>
          <a:srcRect/>
          <a:stretch/>
        </p:blipFill>
        <p:spPr>
          <a:xfrm>
            <a:off x="4572000" y="4362663"/>
            <a:ext cx="3683139" cy="159688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F238A-AF6D-4B00-922E-C5190DCFCFE7}"/>
              </a:ext>
            </a:extLst>
          </p:cNvPr>
          <p:cNvSpPr>
            <a:spLocks noGrp="1"/>
          </p:cNvSpPr>
          <p:nvPr>
            <p:ph type="title"/>
          </p:nvPr>
        </p:nvSpPr>
        <p:spPr/>
        <p:txBody>
          <a:bodyPr/>
          <a:lstStyle/>
          <a:p>
            <a:r>
              <a:rPr lang="en-US" dirty="0"/>
              <a:t>More Tools</a:t>
            </a:r>
          </a:p>
        </p:txBody>
      </p:sp>
      <p:pic>
        <p:nvPicPr>
          <p:cNvPr id="4" name="Content Placeholder 3">
            <a:extLst>
              <a:ext uri="{FF2B5EF4-FFF2-40B4-BE49-F238E27FC236}">
                <a16:creationId xmlns:a16="http://schemas.microsoft.com/office/drawing/2014/main" id="{B7EE1EDC-6346-460A-BD81-F76EC75B20C3}"/>
              </a:ext>
            </a:extLst>
          </p:cNvPr>
          <p:cNvPicPr>
            <a:picLocks noGrp="1" noChangeAspect="1"/>
          </p:cNvPicPr>
          <p:nvPr>
            <p:ph sz="quarter" idx="10"/>
          </p:nvPr>
        </p:nvPicPr>
        <p:blipFill>
          <a:blip r:embed="rId2"/>
          <a:stretch>
            <a:fillRect/>
          </a:stretch>
        </p:blipFill>
        <p:spPr>
          <a:xfrm>
            <a:off x="457200" y="1857675"/>
            <a:ext cx="8229600" cy="4263992"/>
          </a:xfrm>
          <a:prstGeom prst="rect">
            <a:avLst/>
          </a:prstGeom>
        </p:spPr>
      </p:pic>
    </p:spTree>
    <p:extLst>
      <p:ext uri="{BB962C8B-B14F-4D97-AF65-F5344CB8AC3E}">
        <p14:creationId xmlns:p14="http://schemas.microsoft.com/office/powerpoint/2010/main" val="3132715271"/>
      </p:ext>
    </p:extLst>
  </p:cSld>
  <p:clrMapOvr>
    <a:masterClrMapping/>
  </p:clrMapOvr>
  <p:transition>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1E351-B67C-4F8A-B77B-0470BBABF1B8}"/>
              </a:ext>
            </a:extLst>
          </p:cNvPr>
          <p:cNvSpPr>
            <a:spLocks noGrp="1"/>
          </p:cNvSpPr>
          <p:nvPr>
            <p:ph type="title"/>
          </p:nvPr>
        </p:nvSpPr>
        <p:spPr/>
        <p:txBody>
          <a:bodyPr/>
          <a:lstStyle/>
          <a:p>
            <a:r>
              <a:rPr lang="en-US"/>
              <a:t>New Additions</a:t>
            </a:r>
          </a:p>
        </p:txBody>
      </p:sp>
      <p:pic>
        <p:nvPicPr>
          <p:cNvPr id="5" name="Content Placeholder 4">
            <a:extLst>
              <a:ext uri="{FF2B5EF4-FFF2-40B4-BE49-F238E27FC236}">
                <a16:creationId xmlns:a16="http://schemas.microsoft.com/office/drawing/2014/main" id="{0150CAC9-6A70-4F17-B396-DEA7A03787AB}"/>
              </a:ext>
            </a:extLst>
          </p:cNvPr>
          <p:cNvPicPr>
            <a:picLocks noGrp="1" noChangeAspect="1"/>
          </p:cNvPicPr>
          <p:nvPr>
            <p:ph sz="quarter" idx="10"/>
          </p:nvPr>
        </p:nvPicPr>
        <p:blipFill rotWithShape="1">
          <a:blip r:embed="rId2"/>
          <a:srcRect l="12661" t="13223" r="13951" b="3471"/>
          <a:stretch/>
        </p:blipFill>
        <p:spPr>
          <a:xfrm rot="5400000">
            <a:off x="2246694" y="390181"/>
            <a:ext cx="4650612" cy="7038756"/>
          </a:xfrm>
        </p:spPr>
      </p:pic>
    </p:spTree>
    <p:extLst>
      <p:ext uri="{BB962C8B-B14F-4D97-AF65-F5344CB8AC3E}">
        <p14:creationId xmlns:p14="http://schemas.microsoft.com/office/powerpoint/2010/main" val="1978382313"/>
      </p:ext>
    </p:extLst>
  </p:cSld>
  <p:clrMapOvr>
    <a:masterClrMapping/>
  </p:clrMapOvr>
  <p:transition>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43966-E2FE-4DDA-8F1F-31C7749C9755}"/>
              </a:ext>
            </a:extLst>
          </p:cNvPr>
          <p:cNvSpPr>
            <a:spLocks noGrp="1"/>
          </p:cNvSpPr>
          <p:nvPr>
            <p:ph type="title"/>
          </p:nvPr>
        </p:nvSpPr>
        <p:spPr/>
        <p:txBody>
          <a:bodyPr/>
          <a:lstStyle/>
          <a:p>
            <a:r>
              <a:rPr lang="en-US" dirty="0"/>
              <a:t>McMaster-Carr Nut Driver</a:t>
            </a:r>
          </a:p>
        </p:txBody>
      </p:sp>
      <p:sp>
        <p:nvSpPr>
          <p:cNvPr id="3" name="Content Placeholder 2">
            <a:extLst>
              <a:ext uri="{FF2B5EF4-FFF2-40B4-BE49-F238E27FC236}">
                <a16:creationId xmlns:a16="http://schemas.microsoft.com/office/drawing/2014/main" id="{DF7225C1-3893-4B27-A827-65DF7547E688}"/>
              </a:ext>
            </a:extLst>
          </p:cNvPr>
          <p:cNvSpPr>
            <a:spLocks noGrp="1"/>
          </p:cNvSpPr>
          <p:nvPr>
            <p:ph sz="quarter" idx="10"/>
          </p:nvPr>
        </p:nvSpPr>
        <p:spPr/>
        <p:txBody>
          <a:bodyPr>
            <a:normAutofit/>
          </a:bodyPr>
          <a:lstStyle/>
          <a:p>
            <a:r>
              <a:rPr lang="en-US" sz="2800" dirty="0"/>
              <a:t>Seem better than REV drivers</a:t>
            </a:r>
          </a:p>
        </p:txBody>
      </p:sp>
      <p:pic>
        <p:nvPicPr>
          <p:cNvPr id="4" name="Picture 3">
            <a:extLst>
              <a:ext uri="{FF2B5EF4-FFF2-40B4-BE49-F238E27FC236}">
                <a16:creationId xmlns:a16="http://schemas.microsoft.com/office/drawing/2014/main" id="{EAEE5B3D-1E96-4A48-9DB6-1D2EF8CED151}"/>
              </a:ext>
            </a:extLst>
          </p:cNvPr>
          <p:cNvPicPr>
            <a:picLocks noChangeAspect="1"/>
          </p:cNvPicPr>
          <p:nvPr/>
        </p:nvPicPr>
        <p:blipFill>
          <a:blip r:embed="rId3"/>
          <a:stretch>
            <a:fillRect/>
          </a:stretch>
        </p:blipFill>
        <p:spPr>
          <a:xfrm>
            <a:off x="2707205" y="2681526"/>
            <a:ext cx="5703149" cy="3413809"/>
          </a:xfrm>
          <a:prstGeom prst="rect">
            <a:avLst/>
          </a:prstGeom>
        </p:spPr>
      </p:pic>
    </p:spTree>
    <p:extLst>
      <p:ext uri="{BB962C8B-B14F-4D97-AF65-F5344CB8AC3E}">
        <p14:creationId xmlns:p14="http://schemas.microsoft.com/office/powerpoint/2010/main" val="3642592059"/>
      </p:ext>
    </p:extLst>
  </p:cSld>
  <p:clrMapOvr>
    <a:masterClrMapping/>
  </p:clrMapOvr>
  <p:transition>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2BBC5-4D59-4CF9-8D76-E50B6633D3AF}"/>
              </a:ext>
            </a:extLst>
          </p:cNvPr>
          <p:cNvSpPr>
            <a:spLocks noGrp="1"/>
          </p:cNvSpPr>
          <p:nvPr>
            <p:ph type="title"/>
          </p:nvPr>
        </p:nvSpPr>
        <p:spPr/>
        <p:txBody>
          <a:bodyPr/>
          <a:lstStyle/>
          <a:p>
            <a:r>
              <a:rPr lang="en-US" dirty="0"/>
              <a:t>Chain Breaker #25</a:t>
            </a:r>
          </a:p>
        </p:txBody>
      </p:sp>
      <p:sp>
        <p:nvSpPr>
          <p:cNvPr id="3" name="Content Placeholder 2">
            <a:extLst>
              <a:ext uri="{FF2B5EF4-FFF2-40B4-BE49-F238E27FC236}">
                <a16:creationId xmlns:a16="http://schemas.microsoft.com/office/drawing/2014/main" id="{9004C1A7-1C8A-40E3-B246-F0591453F387}"/>
              </a:ext>
            </a:extLst>
          </p:cNvPr>
          <p:cNvSpPr>
            <a:spLocks noGrp="1"/>
          </p:cNvSpPr>
          <p:nvPr>
            <p:ph sz="quarter" idx="10"/>
          </p:nvPr>
        </p:nvSpPr>
        <p:spPr/>
        <p:txBody>
          <a:bodyPr/>
          <a:lstStyle/>
          <a:p>
            <a:r>
              <a:rPr lang="en-US" dirty="0"/>
              <a:t>Dark Soul Chain Breaker</a:t>
            </a:r>
          </a:p>
          <a:p>
            <a:r>
              <a:rPr lang="en-US" dirty="0" err="1">
                <a:hlinkClick r:id="rId3"/>
              </a:rPr>
              <a:t>DarkSoul</a:t>
            </a:r>
            <a:endParaRPr lang="en-US" dirty="0"/>
          </a:p>
        </p:txBody>
      </p:sp>
      <p:pic>
        <p:nvPicPr>
          <p:cNvPr id="4" name="Picture 3">
            <a:extLst>
              <a:ext uri="{FF2B5EF4-FFF2-40B4-BE49-F238E27FC236}">
                <a16:creationId xmlns:a16="http://schemas.microsoft.com/office/drawing/2014/main" id="{B3F14515-9DF7-4653-B687-DE227963809F}"/>
              </a:ext>
            </a:extLst>
          </p:cNvPr>
          <p:cNvPicPr>
            <a:picLocks noChangeAspect="1"/>
          </p:cNvPicPr>
          <p:nvPr/>
        </p:nvPicPr>
        <p:blipFill rotWithShape="1">
          <a:blip r:embed="rId4"/>
          <a:srcRect l="15994" t="17166" r="16147" b="6914"/>
          <a:stretch/>
        </p:blipFill>
        <p:spPr>
          <a:xfrm>
            <a:off x="4965405" y="2315669"/>
            <a:ext cx="3511083" cy="3381044"/>
          </a:xfrm>
          <a:prstGeom prst="rect">
            <a:avLst/>
          </a:prstGeom>
        </p:spPr>
      </p:pic>
    </p:spTree>
    <p:extLst>
      <p:ext uri="{BB962C8B-B14F-4D97-AF65-F5344CB8AC3E}">
        <p14:creationId xmlns:p14="http://schemas.microsoft.com/office/powerpoint/2010/main" val="3644620584"/>
      </p:ext>
    </p:extLst>
  </p:cSld>
  <p:clrMapOvr>
    <a:masterClrMapping/>
  </p:clrMapOvr>
  <p:transition>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AC70B-6717-4607-A785-7B0988FDF250}"/>
              </a:ext>
            </a:extLst>
          </p:cNvPr>
          <p:cNvSpPr>
            <a:spLocks noGrp="1"/>
          </p:cNvSpPr>
          <p:nvPr>
            <p:ph type="title"/>
          </p:nvPr>
        </p:nvSpPr>
        <p:spPr/>
        <p:txBody>
          <a:bodyPr/>
          <a:lstStyle/>
          <a:p>
            <a:r>
              <a:rPr lang="en-US" dirty="0"/>
              <a:t>Advanced Tools</a:t>
            </a:r>
          </a:p>
        </p:txBody>
      </p:sp>
      <p:sp>
        <p:nvSpPr>
          <p:cNvPr id="4" name="Content Placeholder 3">
            <a:extLst>
              <a:ext uri="{FF2B5EF4-FFF2-40B4-BE49-F238E27FC236}">
                <a16:creationId xmlns:a16="http://schemas.microsoft.com/office/drawing/2014/main" id="{A89DCB0F-5BF3-4282-9A5D-D649CE55321C}"/>
              </a:ext>
            </a:extLst>
          </p:cNvPr>
          <p:cNvSpPr txBox="1">
            <a:spLocks/>
          </p:cNvSpPr>
          <p:nvPr/>
        </p:nvSpPr>
        <p:spPr>
          <a:xfrm>
            <a:off x="762000" y="1762965"/>
            <a:ext cx="4038600" cy="3625608"/>
          </a:xfrm>
          <a:prstGeom prst="rect">
            <a:avLst/>
          </a:prstGeom>
          <a:noFill/>
        </p:spPr>
        <p:txBody>
          <a:bodyPr wrap="square" rtlCol="0">
            <a:spAutoFit/>
          </a:bodyPr>
          <a:lstStyle>
            <a:lvl1pPr marL="342900" indent="-342900" algn="l" defTabSz="914400" rtl="0" eaLnBrk="1" latinLnBrk="0" hangingPunct="1">
              <a:spcBef>
                <a:spcPct val="20000"/>
              </a:spcBef>
              <a:buClr>
                <a:srgbClr val="FA1E31"/>
              </a:buClr>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Clr>
                <a:schemeClr val="bg1">
                  <a:lumMod val="50000"/>
                </a:schemeClr>
              </a:buClr>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a:t>Electric Drill</a:t>
            </a:r>
          </a:p>
          <a:p>
            <a:r>
              <a:rPr lang="en-US" sz="2800" dirty="0"/>
              <a:t>Drill Press</a:t>
            </a:r>
          </a:p>
          <a:p>
            <a:r>
              <a:rPr lang="en-US" sz="2800" dirty="0"/>
              <a:t>Bench Grinder</a:t>
            </a:r>
          </a:p>
          <a:p>
            <a:r>
              <a:rPr lang="en-US" sz="2800" dirty="0"/>
              <a:t>Jigsaw</a:t>
            </a:r>
          </a:p>
          <a:p>
            <a:r>
              <a:rPr lang="en-US" sz="2800" dirty="0"/>
              <a:t>Rotary Tool (Dremel) </a:t>
            </a:r>
          </a:p>
          <a:p>
            <a:r>
              <a:rPr lang="en-US" sz="2800" dirty="0"/>
              <a:t>Band Saw</a:t>
            </a:r>
          </a:p>
          <a:p>
            <a:r>
              <a:rPr lang="en-US" sz="2800" dirty="0"/>
              <a:t>Magnetizer</a:t>
            </a:r>
          </a:p>
        </p:txBody>
      </p:sp>
      <p:sp>
        <p:nvSpPr>
          <p:cNvPr id="5" name="Content Placeholder 3">
            <a:extLst>
              <a:ext uri="{FF2B5EF4-FFF2-40B4-BE49-F238E27FC236}">
                <a16:creationId xmlns:a16="http://schemas.microsoft.com/office/drawing/2014/main" id="{6EE428E1-F3E3-460E-B149-75B06256348D}"/>
              </a:ext>
            </a:extLst>
          </p:cNvPr>
          <p:cNvSpPr txBox="1">
            <a:spLocks/>
          </p:cNvSpPr>
          <p:nvPr/>
        </p:nvSpPr>
        <p:spPr>
          <a:xfrm>
            <a:off x="4572000" y="1676400"/>
            <a:ext cx="3810000" cy="3642023"/>
          </a:xfrm>
          <a:prstGeom prst="rect">
            <a:avLst/>
          </a:prstGeom>
          <a:noFill/>
        </p:spPr>
        <p:txBody>
          <a:bodyPr vert="horz" wrap="square" rtlCol="0">
            <a:spAutoFit/>
          </a:bodyPr>
          <a:lstStyle/>
          <a:p>
            <a:pPr marL="365760" indent="-256032">
              <a:spcBef>
                <a:spcPts val="400"/>
              </a:spcBef>
              <a:buClr>
                <a:schemeClr val="accent1"/>
              </a:buClr>
              <a:buSzPct val="68000"/>
              <a:buFont typeface="Wingdings 3"/>
              <a:buChar char=""/>
            </a:pPr>
            <a:r>
              <a:rPr lang="en-US" sz="2800" dirty="0"/>
              <a:t>T-handle Hex Keys in </a:t>
            </a:r>
            <a:r>
              <a:rPr lang="en-US" sz="2800" dirty="0" err="1"/>
              <a:t>Tetrix</a:t>
            </a:r>
            <a:r>
              <a:rPr lang="en-US" sz="2800" dirty="0"/>
              <a:t> sizes </a:t>
            </a:r>
          </a:p>
          <a:p>
            <a:pPr marL="365760" marR="0" lvl="0" indent="-256032" algn="l" defTabSz="914400" rtl="0" eaLnBrk="1" fontAlgn="auto" latinLnBrk="0" hangingPunct="1">
              <a:lnSpc>
                <a:spcPct val="100000"/>
              </a:lnSpc>
              <a:spcBef>
                <a:spcPts val="400"/>
              </a:spcBef>
              <a:spcAft>
                <a:spcPts val="0"/>
              </a:spcAft>
              <a:buClr>
                <a:schemeClr val="accent1"/>
              </a:buClr>
              <a:buSzPct val="68000"/>
              <a:buFont typeface="Wingdings 3"/>
              <a:buChar char=""/>
              <a:tabLst/>
              <a:defRPr/>
            </a:pPr>
            <a:r>
              <a:rPr kumimoji="0" lang="en-US" sz="2800" b="0" i="0" u="none" strike="noStrike" kern="1200" cap="none" spc="0" normalizeH="0" baseline="0" noProof="0" dirty="0">
                <a:ln>
                  <a:noFill/>
                </a:ln>
                <a:solidFill>
                  <a:schemeClr val="tx1"/>
                </a:solidFill>
                <a:effectLst/>
                <a:uLnTx/>
                <a:uFillTx/>
                <a:latin typeface="+mn-lt"/>
                <a:ea typeface="+mn-ea"/>
                <a:cs typeface="+mn-cs"/>
              </a:rPr>
              <a:t>T-handle 5/16” nut driver</a:t>
            </a:r>
          </a:p>
          <a:p>
            <a:pPr marL="365760" marR="0" lvl="0" indent="-256032" algn="l" defTabSz="914400" rtl="0" eaLnBrk="1" fontAlgn="auto" latinLnBrk="0" hangingPunct="1">
              <a:lnSpc>
                <a:spcPct val="100000"/>
              </a:lnSpc>
              <a:spcBef>
                <a:spcPts val="400"/>
              </a:spcBef>
              <a:spcAft>
                <a:spcPts val="0"/>
              </a:spcAft>
              <a:buClr>
                <a:schemeClr val="accent1"/>
              </a:buClr>
              <a:buSzPct val="68000"/>
              <a:buFont typeface="Wingdings 3"/>
              <a:buChar char=""/>
              <a:tabLst/>
              <a:defRPr/>
            </a:pPr>
            <a:r>
              <a:rPr kumimoji="0" lang="en-US" sz="2800" b="0" i="0" u="none" strike="noStrike" kern="1200" cap="none" spc="0" normalizeH="0" baseline="0" noProof="0" dirty="0">
                <a:ln>
                  <a:noFill/>
                </a:ln>
                <a:solidFill>
                  <a:schemeClr val="tx1"/>
                </a:solidFill>
                <a:effectLst/>
                <a:uLnTx/>
                <a:uFillTx/>
                <a:latin typeface="+mn-lt"/>
                <a:ea typeface="+mn-ea"/>
                <a:cs typeface="+mn-cs"/>
              </a:rPr>
              <a:t>5/16” open and closed end combo wrenches</a:t>
            </a:r>
          </a:p>
        </p:txBody>
      </p:sp>
      <p:pic>
        <p:nvPicPr>
          <p:cNvPr id="6" name="Picture 5" descr="T-Handle driver.jpg">
            <a:extLst>
              <a:ext uri="{FF2B5EF4-FFF2-40B4-BE49-F238E27FC236}">
                <a16:creationId xmlns:a16="http://schemas.microsoft.com/office/drawing/2014/main" id="{5227D33A-29A5-4D04-8BE0-1BA790DD3147}"/>
              </a:ext>
            </a:extLst>
          </p:cNvPr>
          <p:cNvPicPr>
            <a:picLocks noChangeAspect="1"/>
          </p:cNvPicPr>
          <p:nvPr/>
        </p:nvPicPr>
        <p:blipFill>
          <a:blip r:embed="rId2" cstate="print"/>
          <a:stretch>
            <a:fillRect/>
          </a:stretch>
        </p:blipFill>
        <p:spPr>
          <a:xfrm>
            <a:off x="3429494" y="4710423"/>
            <a:ext cx="1721934" cy="1721934"/>
          </a:xfrm>
          <a:prstGeom prst="rect">
            <a:avLst/>
          </a:prstGeom>
        </p:spPr>
      </p:pic>
    </p:spTree>
    <p:extLst>
      <p:ext uri="{BB962C8B-B14F-4D97-AF65-F5344CB8AC3E}">
        <p14:creationId xmlns:p14="http://schemas.microsoft.com/office/powerpoint/2010/main" val="291638568"/>
      </p:ext>
    </p:extLst>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wipe(down)">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wipe(down)">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wipe(down)">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wipe(down)">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wipe(down)">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wipe(down)">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4">
                                            <p:txEl>
                                              <p:pRg st="6" end="6"/>
                                            </p:txEl>
                                          </p:spTgt>
                                        </p:tgtEl>
                                        <p:attrNameLst>
                                          <p:attrName>style.visibility</p:attrName>
                                        </p:attrNameLst>
                                      </p:cBhvr>
                                      <p:to>
                                        <p:strVal val="visible"/>
                                      </p:to>
                                    </p:set>
                                    <p:animEffect transition="in" filter="wipe(down)">
                                      <p:cBhvr>
                                        <p:cTn id="37" dur="500"/>
                                        <p:tgtEl>
                                          <p:spTgt spid="4">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5">
                                            <p:txEl>
                                              <p:pRg st="0" end="0"/>
                                            </p:txEl>
                                          </p:spTgt>
                                        </p:tgtEl>
                                        <p:attrNameLst>
                                          <p:attrName>style.visibility</p:attrName>
                                        </p:attrNameLst>
                                      </p:cBhvr>
                                      <p:to>
                                        <p:strVal val="visible"/>
                                      </p:to>
                                    </p:set>
                                    <p:animEffect transition="in" filter="wipe(down)">
                                      <p:cBhvr>
                                        <p:cTn id="42" dur="500"/>
                                        <p:tgtEl>
                                          <p:spTgt spid="5">
                                            <p:txEl>
                                              <p:pRg st="0" end="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5">
                                            <p:txEl>
                                              <p:pRg st="1" end="1"/>
                                            </p:txEl>
                                          </p:spTgt>
                                        </p:tgtEl>
                                        <p:attrNameLst>
                                          <p:attrName>style.visibility</p:attrName>
                                        </p:attrNameLst>
                                      </p:cBhvr>
                                      <p:to>
                                        <p:strVal val="visible"/>
                                      </p:to>
                                    </p:set>
                                    <p:animEffect transition="in" filter="wipe(down)">
                                      <p:cBhvr>
                                        <p:cTn id="47" dur="500"/>
                                        <p:tgtEl>
                                          <p:spTgt spid="5">
                                            <p:txEl>
                                              <p:pRg st="1" end="1"/>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5">
                                            <p:txEl>
                                              <p:pRg st="2" end="2"/>
                                            </p:txEl>
                                          </p:spTgt>
                                        </p:tgtEl>
                                        <p:attrNameLst>
                                          <p:attrName>style.visibility</p:attrName>
                                        </p:attrNameLst>
                                      </p:cBhvr>
                                      <p:to>
                                        <p:strVal val="visible"/>
                                      </p:to>
                                    </p:set>
                                    <p:animEffect transition="in" filter="wipe(down)">
                                      <p:cBhvr>
                                        <p:cTn id="52"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6E885-5391-4B26-A92C-8244D244234B}"/>
              </a:ext>
            </a:extLst>
          </p:cNvPr>
          <p:cNvSpPr>
            <a:spLocks noGrp="1"/>
          </p:cNvSpPr>
          <p:nvPr>
            <p:ph type="title"/>
          </p:nvPr>
        </p:nvSpPr>
        <p:spPr/>
        <p:txBody>
          <a:bodyPr/>
          <a:lstStyle/>
          <a:p>
            <a:r>
              <a:rPr lang="en-US" dirty="0"/>
              <a:t>Building Tools Links</a:t>
            </a:r>
          </a:p>
        </p:txBody>
      </p:sp>
      <p:sp>
        <p:nvSpPr>
          <p:cNvPr id="3" name="Content Placeholder 2">
            <a:extLst>
              <a:ext uri="{FF2B5EF4-FFF2-40B4-BE49-F238E27FC236}">
                <a16:creationId xmlns:a16="http://schemas.microsoft.com/office/drawing/2014/main" id="{2319D9E7-2CE1-4B9E-B6B2-99340CF29AC0}"/>
              </a:ext>
            </a:extLst>
          </p:cNvPr>
          <p:cNvSpPr>
            <a:spLocks noGrp="1"/>
          </p:cNvSpPr>
          <p:nvPr>
            <p:ph sz="quarter" idx="10"/>
          </p:nvPr>
        </p:nvSpPr>
        <p:spPr/>
        <p:txBody>
          <a:bodyPr>
            <a:normAutofit/>
          </a:bodyPr>
          <a:lstStyle/>
          <a:p>
            <a:pPr fontAlgn="base">
              <a:spcBef>
                <a:spcPts val="0"/>
              </a:spcBef>
              <a:spcAft>
                <a:spcPts val="1200"/>
              </a:spcAft>
            </a:pPr>
            <a:r>
              <a:rPr lang="en-US" b="1" dirty="0"/>
              <a:t>Roboplex.org </a:t>
            </a:r>
            <a:r>
              <a:rPr lang="en-US" dirty="0"/>
              <a:t>is dedicated to furthering competitive robotics.  The site is a collaborative workspace where robotics groups can information.</a:t>
            </a:r>
          </a:p>
          <a:p>
            <a:r>
              <a:rPr lang="en-US" dirty="0">
                <a:hlinkClick r:id="rId3"/>
              </a:rPr>
              <a:t>FTC hardware, tools, and tips</a:t>
            </a:r>
            <a:r>
              <a:rPr lang="en-US" dirty="0"/>
              <a:t> – From </a:t>
            </a:r>
            <a:r>
              <a:rPr lang="en-US" dirty="0" err="1"/>
              <a:t>Roboplex</a:t>
            </a:r>
            <a:r>
              <a:rPr lang="en-US" dirty="0"/>
              <a:t> Team</a:t>
            </a:r>
          </a:p>
        </p:txBody>
      </p:sp>
    </p:spTree>
    <p:extLst>
      <p:ext uri="{BB962C8B-B14F-4D97-AF65-F5344CB8AC3E}">
        <p14:creationId xmlns:p14="http://schemas.microsoft.com/office/powerpoint/2010/main" val="1388875216"/>
      </p:ext>
    </p:extLst>
  </p:cSld>
  <p:clrMapOvr>
    <a:masterClrMapping/>
  </p:clrMapOvr>
  <p:transition>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980F9-3845-43F8-9831-7D059A8EF38E}"/>
              </a:ext>
            </a:extLst>
          </p:cNvPr>
          <p:cNvSpPr>
            <a:spLocks noGrp="1"/>
          </p:cNvSpPr>
          <p:nvPr>
            <p:ph type="title"/>
          </p:nvPr>
        </p:nvSpPr>
        <p:spPr/>
        <p:txBody>
          <a:bodyPr/>
          <a:lstStyle/>
          <a:p>
            <a:r>
              <a:rPr lang="en-US" dirty="0"/>
              <a:t>Mark Tools</a:t>
            </a:r>
          </a:p>
        </p:txBody>
      </p:sp>
      <p:sp>
        <p:nvSpPr>
          <p:cNvPr id="3" name="Content Placeholder 2">
            <a:extLst>
              <a:ext uri="{FF2B5EF4-FFF2-40B4-BE49-F238E27FC236}">
                <a16:creationId xmlns:a16="http://schemas.microsoft.com/office/drawing/2014/main" id="{AB9EE5EC-F27D-4CFD-A1CB-C16BED91EA42}"/>
              </a:ext>
            </a:extLst>
          </p:cNvPr>
          <p:cNvSpPr>
            <a:spLocks noGrp="1"/>
          </p:cNvSpPr>
          <p:nvPr>
            <p:ph sz="quarter" idx="10"/>
          </p:nvPr>
        </p:nvSpPr>
        <p:spPr>
          <a:xfrm>
            <a:off x="353932" y="1803973"/>
            <a:ext cx="5932967" cy="4171525"/>
          </a:xfrm>
        </p:spPr>
        <p:txBody>
          <a:bodyPr>
            <a:normAutofit/>
          </a:bodyPr>
          <a:lstStyle/>
          <a:p>
            <a:r>
              <a:rPr lang="en-US" dirty="0"/>
              <a:t>Red= 7/64" </a:t>
            </a:r>
            <a:r>
              <a:rPr lang="en-US" sz="2400" dirty="0"/>
              <a:t>(#6-32 socket cap screws) </a:t>
            </a:r>
          </a:p>
          <a:p>
            <a:r>
              <a:rPr lang="en-US" dirty="0"/>
              <a:t>Green = 3/32" (hub set screws)</a:t>
            </a:r>
          </a:p>
          <a:p>
            <a:r>
              <a:rPr lang="en-US" dirty="0"/>
              <a:t>Blue = 5/64" </a:t>
            </a:r>
            <a:r>
              <a:rPr lang="en-US" sz="2400" dirty="0"/>
              <a:t>(button cap screws and TETRIX collars) </a:t>
            </a:r>
          </a:p>
          <a:p>
            <a:r>
              <a:rPr lang="en-US" dirty="0"/>
              <a:t>Orange = 5.5mm/1.5mm </a:t>
            </a:r>
            <a:r>
              <a:rPr lang="en-US" sz="2400" dirty="0"/>
              <a:t>(REV Robotics screws / nuts / collars)</a:t>
            </a:r>
          </a:p>
        </p:txBody>
      </p:sp>
      <p:pic>
        <p:nvPicPr>
          <p:cNvPr id="4" name="Picture 3" descr="https://lh6.googleusercontent.com/eUpEwMUBRfeQ77mgewEPBE6LnBLFRGdr9IFcI9WxyIJWcJ0onG9mHqanOX0VnOkuvwFH_tCyeo-TfDCrI-igpBRyCImsfRAJxHPXedm65jRUiXhSYegcSMH2epgE20jZ-6kP0xjo">
            <a:extLst>
              <a:ext uri="{FF2B5EF4-FFF2-40B4-BE49-F238E27FC236}">
                <a16:creationId xmlns:a16="http://schemas.microsoft.com/office/drawing/2014/main" id="{8E8A8CE0-E87B-4DA1-B72A-8FEBFCF90366}"/>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5274227" y="2909279"/>
            <a:ext cx="4780636" cy="2251046"/>
          </a:xfrm>
          <a:prstGeom prst="rect">
            <a:avLst/>
          </a:prstGeom>
          <a:noFill/>
          <a:ln>
            <a:noFill/>
          </a:ln>
        </p:spPr>
      </p:pic>
    </p:spTree>
    <p:extLst>
      <p:ext uri="{BB962C8B-B14F-4D97-AF65-F5344CB8AC3E}">
        <p14:creationId xmlns:p14="http://schemas.microsoft.com/office/powerpoint/2010/main" val="3849412606"/>
      </p:ext>
    </p:extLst>
  </p:cSld>
  <p:clrMapOvr>
    <a:masterClrMapping/>
  </p:clrMapOvr>
  <p:transition>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2923F-15A1-405D-B336-1EB0044A3847}"/>
              </a:ext>
            </a:extLst>
          </p:cNvPr>
          <p:cNvSpPr>
            <a:spLocks noGrp="1"/>
          </p:cNvSpPr>
          <p:nvPr>
            <p:ph type="title"/>
          </p:nvPr>
        </p:nvSpPr>
        <p:spPr/>
        <p:txBody>
          <a:bodyPr/>
          <a:lstStyle/>
          <a:p>
            <a:r>
              <a:rPr lang="en-US" dirty="0"/>
              <a:t>Chassis and Structural</a:t>
            </a:r>
          </a:p>
        </p:txBody>
      </p:sp>
      <p:sp>
        <p:nvSpPr>
          <p:cNvPr id="4" name="Content Placeholder 1">
            <a:extLst>
              <a:ext uri="{FF2B5EF4-FFF2-40B4-BE49-F238E27FC236}">
                <a16:creationId xmlns:a16="http://schemas.microsoft.com/office/drawing/2014/main" id="{BD60A3EF-1BA0-482D-AF21-E8B7375E4C10}"/>
              </a:ext>
            </a:extLst>
          </p:cNvPr>
          <p:cNvSpPr txBox="1">
            <a:spLocks/>
          </p:cNvSpPr>
          <p:nvPr/>
        </p:nvSpPr>
        <p:spPr>
          <a:xfrm>
            <a:off x="457200" y="1481328"/>
            <a:ext cx="8229600" cy="4525963"/>
          </a:xfrm>
          <a:prstGeom prst="rect">
            <a:avLst/>
          </a:prstGeom>
        </p:spPr>
        <p:txBody>
          <a:bodyPr/>
          <a:lstStyle>
            <a:lvl1pPr marL="342900" indent="-342900" algn="l" defTabSz="914400" rtl="0" eaLnBrk="1" latinLnBrk="0" hangingPunct="1">
              <a:spcBef>
                <a:spcPct val="20000"/>
              </a:spcBef>
              <a:buClr>
                <a:srgbClr val="FA1E31"/>
              </a:buClr>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Clr>
                <a:schemeClr val="bg1">
                  <a:lumMod val="50000"/>
                </a:schemeClr>
              </a:buClr>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Short Channels not L-Brackets</a:t>
            </a:r>
          </a:p>
          <a:p>
            <a:r>
              <a:rPr lang="en-US" dirty="0"/>
              <a:t>Flat Metal great for connecting channels</a:t>
            </a:r>
          </a:p>
          <a:p>
            <a:r>
              <a:rPr lang="en-US" dirty="0"/>
              <a:t>Center of Gravity Low</a:t>
            </a:r>
          </a:p>
          <a:p>
            <a:r>
              <a:rPr lang="en-US" dirty="0"/>
              <a:t>Axle Hub vs Motor Hub vs Collar Clamp</a:t>
            </a:r>
          </a:p>
          <a:p>
            <a:endParaRPr lang="en-US" dirty="0"/>
          </a:p>
          <a:p>
            <a:endParaRPr lang="en-US" dirty="0"/>
          </a:p>
        </p:txBody>
      </p:sp>
      <p:pic>
        <p:nvPicPr>
          <p:cNvPr id="5" name="Picture 4" descr="Axle Hub.jpg">
            <a:extLst>
              <a:ext uri="{FF2B5EF4-FFF2-40B4-BE49-F238E27FC236}">
                <a16:creationId xmlns:a16="http://schemas.microsoft.com/office/drawing/2014/main" id="{FE93B9A4-CD07-47BD-8662-1D98D2500209}"/>
              </a:ext>
            </a:extLst>
          </p:cNvPr>
          <p:cNvPicPr>
            <a:picLocks noChangeAspect="1"/>
          </p:cNvPicPr>
          <p:nvPr/>
        </p:nvPicPr>
        <p:blipFill>
          <a:blip r:embed="rId2" cstate="print"/>
          <a:stretch>
            <a:fillRect/>
          </a:stretch>
        </p:blipFill>
        <p:spPr>
          <a:xfrm>
            <a:off x="533382" y="3744309"/>
            <a:ext cx="2262982" cy="2262982"/>
          </a:xfrm>
          <a:prstGeom prst="rect">
            <a:avLst/>
          </a:prstGeom>
        </p:spPr>
      </p:pic>
      <p:pic>
        <p:nvPicPr>
          <p:cNvPr id="7" name="Picture 6" descr="Motor hub.PNG">
            <a:extLst>
              <a:ext uri="{FF2B5EF4-FFF2-40B4-BE49-F238E27FC236}">
                <a16:creationId xmlns:a16="http://schemas.microsoft.com/office/drawing/2014/main" id="{B5E0AECE-B4B6-4AB8-BBEA-8AB0EF543F5C}"/>
              </a:ext>
            </a:extLst>
          </p:cNvPr>
          <p:cNvPicPr>
            <a:picLocks noChangeAspect="1"/>
          </p:cNvPicPr>
          <p:nvPr/>
        </p:nvPicPr>
        <p:blipFill>
          <a:blip r:embed="rId3" cstate="print"/>
          <a:stretch>
            <a:fillRect/>
          </a:stretch>
        </p:blipFill>
        <p:spPr>
          <a:xfrm>
            <a:off x="3352800" y="3719207"/>
            <a:ext cx="2438400" cy="2406937"/>
          </a:xfrm>
          <a:prstGeom prst="rect">
            <a:avLst/>
          </a:prstGeom>
        </p:spPr>
      </p:pic>
      <p:sp>
        <p:nvSpPr>
          <p:cNvPr id="8" name="TextBox 7">
            <a:extLst>
              <a:ext uri="{FF2B5EF4-FFF2-40B4-BE49-F238E27FC236}">
                <a16:creationId xmlns:a16="http://schemas.microsoft.com/office/drawing/2014/main" id="{EA09123A-F7A1-40A5-B1D6-1A7F094C07DC}"/>
              </a:ext>
            </a:extLst>
          </p:cNvPr>
          <p:cNvSpPr txBox="1"/>
          <p:nvPr/>
        </p:nvSpPr>
        <p:spPr>
          <a:xfrm>
            <a:off x="821532" y="6006274"/>
            <a:ext cx="1828800" cy="369332"/>
          </a:xfrm>
          <a:prstGeom prst="rect">
            <a:avLst/>
          </a:prstGeom>
          <a:noFill/>
        </p:spPr>
        <p:txBody>
          <a:bodyPr wrap="square" rtlCol="0">
            <a:spAutoFit/>
          </a:bodyPr>
          <a:lstStyle/>
          <a:p>
            <a:pPr algn="ctr"/>
            <a:r>
              <a:rPr lang="en-US" b="1" dirty="0"/>
              <a:t>Axle Hub</a:t>
            </a:r>
          </a:p>
        </p:txBody>
      </p:sp>
      <p:sp>
        <p:nvSpPr>
          <p:cNvPr id="9" name="TextBox 8">
            <a:extLst>
              <a:ext uri="{FF2B5EF4-FFF2-40B4-BE49-F238E27FC236}">
                <a16:creationId xmlns:a16="http://schemas.microsoft.com/office/drawing/2014/main" id="{6B8C0E6B-D061-41C1-AB8C-3EB47A651737}"/>
              </a:ext>
            </a:extLst>
          </p:cNvPr>
          <p:cNvSpPr txBox="1"/>
          <p:nvPr/>
        </p:nvSpPr>
        <p:spPr>
          <a:xfrm>
            <a:off x="3793331" y="6126144"/>
            <a:ext cx="1828800" cy="369332"/>
          </a:xfrm>
          <a:prstGeom prst="rect">
            <a:avLst/>
          </a:prstGeom>
          <a:noFill/>
        </p:spPr>
        <p:txBody>
          <a:bodyPr wrap="square" rtlCol="0">
            <a:spAutoFit/>
          </a:bodyPr>
          <a:lstStyle/>
          <a:p>
            <a:pPr algn="ctr"/>
            <a:r>
              <a:rPr lang="en-US" b="1" dirty="0"/>
              <a:t>Motor Hub</a:t>
            </a:r>
          </a:p>
        </p:txBody>
      </p:sp>
      <p:pic>
        <p:nvPicPr>
          <p:cNvPr id="1026" name="Picture 2" descr="View larger image of Collar Clamp, 6mm">
            <a:extLst>
              <a:ext uri="{FF2B5EF4-FFF2-40B4-BE49-F238E27FC236}">
                <a16:creationId xmlns:a16="http://schemas.microsoft.com/office/drawing/2014/main" id="{104FA635-2D82-4D77-BDEB-0D6B19C529F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6279" t="17211" r="15504" b="18391"/>
          <a:stretch/>
        </p:blipFill>
        <p:spPr bwMode="auto">
          <a:xfrm>
            <a:off x="6347636" y="3719207"/>
            <a:ext cx="2339164" cy="220817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C8217E23-315C-4F4B-BD62-C530355AD636}"/>
              </a:ext>
            </a:extLst>
          </p:cNvPr>
          <p:cNvSpPr txBox="1"/>
          <p:nvPr/>
        </p:nvSpPr>
        <p:spPr>
          <a:xfrm>
            <a:off x="6602818" y="6126144"/>
            <a:ext cx="1828800" cy="369332"/>
          </a:xfrm>
          <a:prstGeom prst="rect">
            <a:avLst/>
          </a:prstGeom>
          <a:noFill/>
        </p:spPr>
        <p:txBody>
          <a:bodyPr wrap="square" rtlCol="0">
            <a:spAutoFit/>
          </a:bodyPr>
          <a:lstStyle/>
          <a:p>
            <a:pPr algn="ctr"/>
            <a:r>
              <a:rPr lang="en-US" b="1" dirty="0"/>
              <a:t>Collar Clamp</a:t>
            </a:r>
          </a:p>
        </p:txBody>
      </p:sp>
    </p:spTree>
    <p:extLst>
      <p:ext uri="{BB962C8B-B14F-4D97-AF65-F5344CB8AC3E}">
        <p14:creationId xmlns:p14="http://schemas.microsoft.com/office/powerpoint/2010/main" val="3570096672"/>
      </p:ext>
    </p:extLst>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additive="base">
                                        <p:cTn id="13"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additive="base">
                                        <p:cTn id="19"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anim calcmode="lin" valueType="num">
                                      <p:cBhvr additive="base">
                                        <p:cTn id="25"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9366F-EC80-4F07-BDA2-6AC923CC81FC}"/>
              </a:ext>
            </a:extLst>
          </p:cNvPr>
          <p:cNvSpPr>
            <a:spLocks noGrp="1"/>
          </p:cNvSpPr>
          <p:nvPr>
            <p:ph type="title"/>
          </p:nvPr>
        </p:nvSpPr>
        <p:spPr/>
        <p:txBody>
          <a:bodyPr/>
          <a:lstStyle/>
          <a:p>
            <a:r>
              <a:rPr lang="en-US" dirty="0"/>
              <a:t>Types of Wheels</a:t>
            </a:r>
          </a:p>
        </p:txBody>
      </p:sp>
      <p:sp>
        <p:nvSpPr>
          <p:cNvPr id="3" name="Content Placeholder 2">
            <a:extLst>
              <a:ext uri="{FF2B5EF4-FFF2-40B4-BE49-F238E27FC236}">
                <a16:creationId xmlns:a16="http://schemas.microsoft.com/office/drawing/2014/main" id="{843B949F-D4D1-4572-B68D-A943B8A2D1C3}"/>
              </a:ext>
            </a:extLst>
          </p:cNvPr>
          <p:cNvSpPr>
            <a:spLocks noGrp="1"/>
          </p:cNvSpPr>
          <p:nvPr>
            <p:ph sz="quarter" idx="10"/>
          </p:nvPr>
        </p:nvSpPr>
        <p:spPr/>
        <p:txBody>
          <a:bodyPr>
            <a:normAutofit fontScale="92500" lnSpcReduction="10000"/>
          </a:bodyPr>
          <a:lstStyle/>
          <a:p>
            <a:r>
              <a:rPr lang="en-US" dirty="0">
                <a:hlinkClick r:id="rId3"/>
              </a:rPr>
              <a:t>Stealth</a:t>
            </a:r>
            <a:endParaRPr lang="en-US" dirty="0"/>
          </a:p>
          <a:p>
            <a:pPr lvl="1"/>
            <a:r>
              <a:rPr lang="en-US" dirty="0"/>
              <a:t>Great for traction/torque</a:t>
            </a:r>
          </a:p>
          <a:p>
            <a:pPr lvl="1"/>
            <a:r>
              <a:rPr lang="en-US" dirty="0"/>
              <a:t>Heavy duty</a:t>
            </a:r>
          </a:p>
          <a:p>
            <a:pPr lvl="1"/>
            <a:r>
              <a:rPr lang="en-US" dirty="0"/>
              <a:t>Tank drive – good driver</a:t>
            </a:r>
          </a:p>
          <a:p>
            <a:r>
              <a:rPr lang="en-US" dirty="0">
                <a:hlinkClick r:id="rId4"/>
              </a:rPr>
              <a:t>Omni</a:t>
            </a:r>
            <a:endParaRPr lang="en-US" dirty="0"/>
          </a:p>
          <a:p>
            <a:pPr lvl="1"/>
            <a:r>
              <a:rPr lang="en-US" dirty="0"/>
              <a:t>Maneuverable</a:t>
            </a:r>
          </a:p>
          <a:p>
            <a:pPr lvl="1"/>
            <a:r>
              <a:rPr lang="en-US" dirty="0"/>
              <a:t>Light/small</a:t>
            </a:r>
          </a:p>
          <a:p>
            <a:pPr lvl="1"/>
            <a:r>
              <a:rPr lang="en-US" dirty="0"/>
              <a:t>Bad for traction</a:t>
            </a:r>
          </a:p>
          <a:p>
            <a:r>
              <a:rPr lang="en-US" dirty="0" err="1">
                <a:hlinkClick r:id="rId5"/>
              </a:rPr>
              <a:t>Mecanum</a:t>
            </a:r>
            <a:endParaRPr lang="en-US" dirty="0"/>
          </a:p>
          <a:p>
            <a:pPr lvl="1"/>
            <a:r>
              <a:rPr lang="en-US" dirty="0"/>
              <a:t>Maneuverable</a:t>
            </a:r>
          </a:p>
          <a:p>
            <a:pPr lvl="1"/>
            <a:r>
              <a:rPr lang="en-US" dirty="0"/>
              <a:t>Traction okay not great</a:t>
            </a:r>
          </a:p>
          <a:p>
            <a:pPr lvl="1"/>
            <a:r>
              <a:rPr lang="en-US" dirty="0"/>
              <a:t>Torque is good</a:t>
            </a:r>
          </a:p>
          <a:p>
            <a:pPr lvl="1"/>
            <a:endParaRPr lang="en-US" dirty="0"/>
          </a:p>
        </p:txBody>
      </p:sp>
      <p:pic>
        <p:nvPicPr>
          <p:cNvPr id="5" name="Picture 4">
            <a:extLst>
              <a:ext uri="{FF2B5EF4-FFF2-40B4-BE49-F238E27FC236}">
                <a16:creationId xmlns:a16="http://schemas.microsoft.com/office/drawing/2014/main" id="{333906C7-E8CF-4119-A9EC-CE81A96DCD7B}"/>
              </a:ext>
            </a:extLst>
          </p:cNvPr>
          <p:cNvPicPr>
            <a:picLocks noChangeAspect="1"/>
          </p:cNvPicPr>
          <p:nvPr/>
        </p:nvPicPr>
        <p:blipFill>
          <a:blip r:embed="rId6"/>
          <a:stretch>
            <a:fillRect/>
          </a:stretch>
        </p:blipFill>
        <p:spPr>
          <a:xfrm>
            <a:off x="5157788" y="1874838"/>
            <a:ext cx="3529012" cy="1928812"/>
          </a:xfrm>
          <a:prstGeom prst="rect">
            <a:avLst/>
          </a:prstGeom>
        </p:spPr>
      </p:pic>
      <p:pic>
        <p:nvPicPr>
          <p:cNvPr id="6" name="Picture 5">
            <a:extLst>
              <a:ext uri="{FF2B5EF4-FFF2-40B4-BE49-F238E27FC236}">
                <a16:creationId xmlns:a16="http://schemas.microsoft.com/office/drawing/2014/main" id="{D85B38AA-0002-46A0-8EB1-5E5380567844}"/>
              </a:ext>
            </a:extLst>
          </p:cNvPr>
          <p:cNvPicPr>
            <a:picLocks noChangeAspect="1"/>
          </p:cNvPicPr>
          <p:nvPr/>
        </p:nvPicPr>
        <p:blipFill rotWithShape="1">
          <a:blip r:embed="rId7"/>
          <a:srcRect l="13009" t="15358" r="13226" b="7933"/>
          <a:stretch/>
        </p:blipFill>
        <p:spPr>
          <a:xfrm>
            <a:off x="4337534" y="4082902"/>
            <a:ext cx="1893145" cy="1807535"/>
          </a:xfrm>
          <a:prstGeom prst="rect">
            <a:avLst/>
          </a:prstGeom>
        </p:spPr>
      </p:pic>
      <p:pic>
        <p:nvPicPr>
          <p:cNvPr id="7" name="Picture 6">
            <a:extLst>
              <a:ext uri="{FF2B5EF4-FFF2-40B4-BE49-F238E27FC236}">
                <a16:creationId xmlns:a16="http://schemas.microsoft.com/office/drawing/2014/main" id="{D29B2D5C-A7FA-4B8B-8C0C-E542C1A85E45}"/>
              </a:ext>
            </a:extLst>
          </p:cNvPr>
          <p:cNvPicPr>
            <a:picLocks noChangeAspect="1"/>
          </p:cNvPicPr>
          <p:nvPr/>
        </p:nvPicPr>
        <p:blipFill rotWithShape="1">
          <a:blip r:embed="rId8"/>
          <a:srcRect r="13204"/>
          <a:stretch/>
        </p:blipFill>
        <p:spPr>
          <a:xfrm>
            <a:off x="6454627" y="3968676"/>
            <a:ext cx="2232173" cy="2181225"/>
          </a:xfrm>
          <a:prstGeom prst="rect">
            <a:avLst/>
          </a:prstGeom>
        </p:spPr>
      </p:pic>
    </p:spTree>
    <p:extLst>
      <p:ext uri="{BB962C8B-B14F-4D97-AF65-F5344CB8AC3E}">
        <p14:creationId xmlns:p14="http://schemas.microsoft.com/office/powerpoint/2010/main" val="860758751"/>
      </p:ext>
    </p:extLst>
  </p:cSld>
  <p:clrMapOvr>
    <a:masterClrMapping/>
  </p:clrMapOvr>
  <p:transition>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B8181-72C3-4141-A6B5-37EECD76C442}"/>
              </a:ext>
            </a:extLst>
          </p:cNvPr>
          <p:cNvSpPr>
            <a:spLocks noGrp="1"/>
          </p:cNvSpPr>
          <p:nvPr>
            <p:ph type="title"/>
          </p:nvPr>
        </p:nvSpPr>
        <p:spPr/>
        <p:txBody>
          <a:bodyPr/>
          <a:lstStyle/>
          <a:p>
            <a:r>
              <a:rPr lang="en-US" dirty="0"/>
              <a:t>Miscellaneous Building Tips</a:t>
            </a:r>
          </a:p>
        </p:txBody>
      </p:sp>
      <p:sp>
        <p:nvSpPr>
          <p:cNvPr id="4" name="Content Placeholder 1">
            <a:extLst>
              <a:ext uri="{FF2B5EF4-FFF2-40B4-BE49-F238E27FC236}">
                <a16:creationId xmlns:a16="http://schemas.microsoft.com/office/drawing/2014/main" id="{493A9642-0960-4CF2-B287-B9F3EA893831}"/>
              </a:ext>
            </a:extLst>
          </p:cNvPr>
          <p:cNvSpPr txBox="1">
            <a:spLocks/>
          </p:cNvSpPr>
          <p:nvPr/>
        </p:nvSpPr>
        <p:spPr>
          <a:xfrm>
            <a:off x="457200" y="1605517"/>
            <a:ext cx="8229600" cy="4774018"/>
          </a:xfrm>
          <a:prstGeom prst="rect">
            <a:avLst/>
          </a:prstGeom>
        </p:spPr>
        <p:txBody>
          <a:bodyPr>
            <a:normAutofit/>
          </a:bodyPr>
          <a:lstStyle>
            <a:lvl1pPr marL="342900" indent="-342900" algn="l" defTabSz="914400" rtl="0" eaLnBrk="1" latinLnBrk="0" hangingPunct="1">
              <a:spcBef>
                <a:spcPct val="20000"/>
              </a:spcBef>
              <a:buClr>
                <a:srgbClr val="FA1E31"/>
              </a:buClr>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Clr>
                <a:schemeClr val="bg1">
                  <a:lumMod val="50000"/>
                </a:schemeClr>
              </a:buClr>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Make mini goals</a:t>
            </a:r>
          </a:p>
          <a:p>
            <a:r>
              <a:rPr lang="en-US" dirty="0"/>
              <a:t>Keep Improving Robot All Season</a:t>
            </a:r>
          </a:p>
          <a:p>
            <a:r>
              <a:rPr lang="en-US" dirty="0"/>
              <a:t>Test Each Element – Don’t Wait</a:t>
            </a:r>
          </a:p>
          <a:p>
            <a:r>
              <a:rPr lang="en-US" dirty="0"/>
              <a:t>Draw Sketches – label, date</a:t>
            </a:r>
          </a:p>
          <a:p>
            <a:r>
              <a:rPr lang="en-US" dirty="0"/>
              <a:t>Do Notebook Every meeting </a:t>
            </a:r>
            <a:r>
              <a:rPr lang="en-US" sz="1700" dirty="0"/>
              <a:t>(don’t get behind)</a:t>
            </a:r>
          </a:p>
          <a:p>
            <a:r>
              <a:rPr lang="en-US" dirty="0" err="1"/>
              <a:t>Neverest</a:t>
            </a:r>
            <a:r>
              <a:rPr lang="en-US" dirty="0"/>
              <a:t> Motors over </a:t>
            </a:r>
            <a:r>
              <a:rPr lang="en-US" dirty="0" err="1"/>
              <a:t>Tetrix</a:t>
            </a:r>
            <a:r>
              <a:rPr lang="en-US" dirty="0"/>
              <a:t> Motors</a:t>
            </a:r>
          </a:p>
          <a:p>
            <a:r>
              <a:rPr lang="en-US" dirty="0"/>
              <a:t>2-3 Batteries – </a:t>
            </a:r>
            <a:r>
              <a:rPr lang="en-US" sz="2800" dirty="0"/>
              <a:t>1 robot, 1 charging, 1 spare</a:t>
            </a:r>
          </a:p>
          <a:p>
            <a:r>
              <a:rPr lang="en-US" dirty="0"/>
              <a:t>1 or 2 Extra Phones</a:t>
            </a:r>
          </a:p>
          <a:p>
            <a:endParaRPr lang="en-US" dirty="0"/>
          </a:p>
          <a:p>
            <a:endParaRPr lang="en-US" dirty="0"/>
          </a:p>
        </p:txBody>
      </p:sp>
    </p:spTree>
    <p:extLst>
      <p:ext uri="{BB962C8B-B14F-4D97-AF65-F5344CB8AC3E}">
        <p14:creationId xmlns:p14="http://schemas.microsoft.com/office/powerpoint/2010/main" val="3331138232"/>
      </p:ext>
    </p:extLst>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additive="base">
                                        <p:cTn id="13"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additive="base">
                                        <p:cTn id="19"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anim calcmode="lin" valueType="num">
                                      <p:cBhvr additive="base">
                                        <p:cTn id="25"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4">
                                            <p:txEl>
                                              <p:pRg st="4" end="4"/>
                                            </p:txEl>
                                          </p:spTgt>
                                        </p:tgtEl>
                                        <p:attrNameLst>
                                          <p:attrName>style.visibility</p:attrName>
                                        </p:attrNameLst>
                                      </p:cBhvr>
                                      <p:to>
                                        <p:strVal val="visible"/>
                                      </p:to>
                                    </p:set>
                                    <p:anim calcmode="lin" valueType="num">
                                      <p:cBhvr additive="base">
                                        <p:cTn id="31"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anim calcmode="lin" valueType="num">
                                      <p:cBhvr additive="base">
                                        <p:cTn id="37"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4">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4">
                                            <p:txEl>
                                              <p:pRg st="6" end="6"/>
                                            </p:txEl>
                                          </p:spTgt>
                                        </p:tgtEl>
                                        <p:attrNameLst>
                                          <p:attrName>style.visibility</p:attrName>
                                        </p:attrNameLst>
                                      </p:cBhvr>
                                      <p:to>
                                        <p:strVal val="visible"/>
                                      </p:to>
                                    </p:set>
                                    <p:anim calcmode="lin" valueType="num">
                                      <p:cBhvr additive="base">
                                        <p:cTn id="43" dur="500" fill="hold"/>
                                        <p:tgtEl>
                                          <p:spTgt spid="4">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4">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4">
                                            <p:txEl>
                                              <p:pRg st="7" end="7"/>
                                            </p:txEl>
                                          </p:spTgt>
                                        </p:tgtEl>
                                        <p:attrNameLst>
                                          <p:attrName>style.visibility</p:attrName>
                                        </p:attrNameLst>
                                      </p:cBhvr>
                                      <p:to>
                                        <p:strVal val="visible"/>
                                      </p:to>
                                    </p:set>
                                    <p:anim calcmode="lin" valueType="num">
                                      <p:cBhvr additive="base">
                                        <p:cTn id="49" dur="500" fill="hold"/>
                                        <p:tgtEl>
                                          <p:spTgt spid="4">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4">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ED52B-03F0-4E74-88B9-BAA0DA274305}"/>
              </a:ext>
            </a:extLst>
          </p:cNvPr>
          <p:cNvSpPr>
            <a:spLocks noGrp="1"/>
          </p:cNvSpPr>
          <p:nvPr>
            <p:ph type="title"/>
          </p:nvPr>
        </p:nvSpPr>
        <p:spPr/>
        <p:txBody>
          <a:bodyPr/>
          <a:lstStyle/>
          <a:p>
            <a:r>
              <a:rPr lang="en-US" dirty="0"/>
              <a:t>FTC Kits</a:t>
            </a:r>
          </a:p>
        </p:txBody>
      </p:sp>
      <p:graphicFrame>
        <p:nvGraphicFramePr>
          <p:cNvPr id="6" name="Content Placeholder 5">
            <a:extLst>
              <a:ext uri="{FF2B5EF4-FFF2-40B4-BE49-F238E27FC236}">
                <a16:creationId xmlns:a16="http://schemas.microsoft.com/office/drawing/2014/main" id="{9E0511E1-177C-482D-80F6-D59D24D8E939}"/>
              </a:ext>
            </a:extLst>
          </p:cNvPr>
          <p:cNvGraphicFramePr>
            <a:graphicFrameLocks noGrp="1"/>
          </p:cNvGraphicFramePr>
          <p:nvPr>
            <p:ph sz="quarter" idx="10"/>
          </p:nvPr>
        </p:nvGraphicFramePr>
        <p:xfrm>
          <a:off x="457200" y="1796901"/>
          <a:ext cx="8229601" cy="4295556"/>
        </p:xfrm>
        <a:graphic>
          <a:graphicData uri="http://schemas.openxmlformats.org/drawingml/2006/table">
            <a:tbl>
              <a:tblPr firstRow="1" firstCol="1" bandRow="1">
                <a:tableStyleId>{5C22544A-7EE6-4342-B048-85BDC9FD1C3A}</a:tableStyleId>
              </a:tblPr>
              <a:tblGrid>
                <a:gridCol w="2891481">
                  <a:extLst>
                    <a:ext uri="{9D8B030D-6E8A-4147-A177-3AD203B41FA5}">
                      <a16:colId xmlns:a16="http://schemas.microsoft.com/office/drawing/2014/main" val="103917107"/>
                    </a:ext>
                  </a:extLst>
                </a:gridCol>
                <a:gridCol w="1308993">
                  <a:extLst>
                    <a:ext uri="{9D8B030D-6E8A-4147-A177-3AD203B41FA5}">
                      <a16:colId xmlns:a16="http://schemas.microsoft.com/office/drawing/2014/main" val="4266270023"/>
                    </a:ext>
                  </a:extLst>
                </a:gridCol>
                <a:gridCol w="1308993">
                  <a:extLst>
                    <a:ext uri="{9D8B030D-6E8A-4147-A177-3AD203B41FA5}">
                      <a16:colId xmlns:a16="http://schemas.microsoft.com/office/drawing/2014/main" val="1142864326"/>
                    </a:ext>
                  </a:extLst>
                </a:gridCol>
                <a:gridCol w="1308993">
                  <a:extLst>
                    <a:ext uri="{9D8B030D-6E8A-4147-A177-3AD203B41FA5}">
                      <a16:colId xmlns:a16="http://schemas.microsoft.com/office/drawing/2014/main" val="3618255337"/>
                    </a:ext>
                  </a:extLst>
                </a:gridCol>
                <a:gridCol w="1411141">
                  <a:extLst>
                    <a:ext uri="{9D8B030D-6E8A-4147-A177-3AD203B41FA5}">
                      <a16:colId xmlns:a16="http://schemas.microsoft.com/office/drawing/2014/main" val="1359260938"/>
                    </a:ext>
                  </a:extLst>
                </a:gridCol>
              </a:tblGrid>
              <a:tr h="274013">
                <a:tc>
                  <a:txBody>
                    <a:bodyPr/>
                    <a:lstStyle/>
                    <a:p>
                      <a:pPr marL="0" marR="0">
                        <a:lnSpc>
                          <a:spcPct val="107000"/>
                        </a:lnSpc>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600" dirty="0" err="1">
                          <a:effectLst/>
                        </a:rPr>
                        <a:t>Actobotics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600" dirty="0">
                          <a:effectLst/>
                        </a:rPr>
                        <a:t>REV</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600" dirty="0">
                          <a:effectLst/>
                        </a:rPr>
                        <a:t>Tetrix</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600" dirty="0">
                          <a:effectLst/>
                        </a:rPr>
                        <a:t>Custom</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178907625"/>
                  </a:ext>
                </a:extLst>
              </a:tr>
              <a:tr h="512689">
                <a:tc>
                  <a:txBody>
                    <a:bodyPr/>
                    <a:lstStyle/>
                    <a:p>
                      <a:pPr marL="0" marR="0">
                        <a:lnSpc>
                          <a:spcPct val="107000"/>
                        </a:lnSpc>
                        <a:spcBef>
                          <a:spcPts val="0"/>
                        </a:spcBef>
                        <a:spcAft>
                          <a:spcPts val="0"/>
                        </a:spcAft>
                      </a:pPr>
                      <a:r>
                        <a:rPr lang="en-US" sz="1400">
                          <a:effectLst/>
                        </a:rPr>
                        <a:t>Price for Starter Kit</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$494 with team discount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$444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$532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~$1,000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348123404"/>
                  </a:ext>
                </a:extLst>
              </a:tr>
              <a:tr h="274013">
                <a:tc>
                  <a:txBody>
                    <a:bodyPr/>
                    <a:lstStyle/>
                    <a:p>
                      <a:pPr marL="0" marR="0">
                        <a:lnSpc>
                          <a:spcPct val="107000"/>
                        </a:lnSpc>
                        <a:spcBef>
                          <a:spcPts val="0"/>
                        </a:spcBef>
                        <a:spcAft>
                          <a:spcPts val="0"/>
                        </a:spcAft>
                      </a:pPr>
                      <a:r>
                        <a:rPr lang="en-US" sz="1400">
                          <a:effectLst/>
                        </a:rPr>
                        <a:t>Starter Kit Quality</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Best</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Good</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Okay</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No Starter Kit</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694341188"/>
                  </a:ext>
                </a:extLst>
              </a:tr>
              <a:tr h="562528">
                <a:tc>
                  <a:txBody>
                    <a:bodyPr/>
                    <a:lstStyle/>
                    <a:p>
                      <a:pPr marL="0" marR="0">
                        <a:lnSpc>
                          <a:spcPct val="107000"/>
                        </a:lnSpc>
                        <a:spcBef>
                          <a:spcPts val="0"/>
                        </a:spcBef>
                        <a:spcAft>
                          <a:spcPts val="0"/>
                        </a:spcAft>
                      </a:pPr>
                      <a:r>
                        <a:rPr lang="en-US" sz="1400">
                          <a:effectLst/>
                        </a:rPr>
                        <a:t>Robot can be built to precise specifications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Good</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Great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Good</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Best</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160745800"/>
                  </a:ext>
                </a:extLst>
              </a:tr>
              <a:tr h="562528">
                <a:tc>
                  <a:txBody>
                    <a:bodyPr/>
                    <a:lstStyle/>
                    <a:p>
                      <a:pPr marL="0" marR="0">
                        <a:lnSpc>
                          <a:spcPct val="107000"/>
                        </a:lnSpc>
                        <a:spcBef>
                          <a:spcPts val="0"/>
                        </a:spcBef>
                        <a:spcAft>
                          <a:spcPts val="0"/>
                        </a:spcAft>
                      </a:pPr>
                      <a:r>
                        <a:rPr lang="en-US" sz="1400">
                          <a:effectLst/>
                        </a:rPr>
                        <a:t>Build Materials are easy to use and learn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Great</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Great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Best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Okay</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325197293"/>
                  </a:ext>
                </a:extLst>
              </a:tr>
              <a:tr h="274013">
                <a:tc>
                  <a:txBody>
                    <a:bodyPr/>
                    <a:lstStyle/>
                    <a:p>
                      <a:pPr marL="0" marR="0">
                        <a:lnSpc>
                          <a:spcPct val="107000"/>
                        </a:lnSpc>
                        <a:spcBef>
                          <a:spcPts val="0"/>
                        </a:spcBef>
                        <a:spcAft>
                          <a:spcPts val="0"/>
                        </a:spcAft>
                      </a:pPr>
                      <a:r>
                        <a:rPr lang="en-US" sz="1400">
                          <a:effectLst/>
                        </a:rPr>
                        <a:t>Robot is easy to customize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Great</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Great</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Okay</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Best</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636599193"/>
                  </a:ext>
                </a:extLst>
              </a:tr>
              <a:tr h="851043">
                <a:tc>
                  <a:txBody>
                    <a:bodyPr/>
                    <a:lstStyle/>
                    <a:p>
                      <a:pPr marL="0" marR="0">
                        <a:lnSpc>
                          <a:spcPct val="107000"/>
                        </a:lnSpc>
                        <a:spcBef>
                          <a:spcPts val="0"/>
                        </a:spcBef>
                        <a:spcAft>
                          <a:spcPts val="0"/>
                        </a:spcAft>
                      </a:pPr>
                      <a:r>
                        <a:rPr lang="en-US" sz="1400">
                          <a:effectLst/>
                        </a:rPr>
                        <a:t>Will need access to tools such as bandsaws to use system most effectively</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Sometimes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Often</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Sometimes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Almost Always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991904897"/>
                  </a:ext>
                </a:extLst>
              </a:tr>
              <a:tr h="984729">
                <a:tc>
                  <a:txBody>
                    <a:bodyPr/>
                    <a:lstStyle/>
                    <a:p>
                      <a:pPr marL="0" marR="0">
                        <a:lnSpc>
                          <a:spcPct val="107000"/>
                        </a:lnSpc>
                        <a:spcBef>
                          <a:spcPts val="0"/>
                        </a:spcBef>
                        <a:spcAft>
                          <a:spcPts val="0"/>
                        </a:spcAft>
                      </a:pPr>
                      <a:r>
                        <a:rPr lang="en-US" sz="1400">
                          <a:effectLst/>
                        </a:rPr>
                        <a:t>Overall Score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Great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Great</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Good</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Great</a:t>
                      </a:r>
                    </a:p>
                    <a:p>
                      <a:pPr marL="0" marR="0" algn="ctr">
                        <a:lnSpc>
                          <a:spcPct val="107000"/>
                        </a:lnSpc>
                        <a:spcBef>
                          <a:spcPts val="0"/>
                        </a:spcBef>
                        <a:spcAft>
                          <a:spcPts val="0"/>
                        </a:spcAft>
                      </a:pPr>
                      <a:r>
                        <a:rPr lang="en-US" sz="1050" dirty="0">
                          <a:effectLst/>
                        </a:rPr>
                        <a:t>Recommended for Veteran Teams only</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423401007"/>
                  </a:ext>
                </a:extLst>
              </a:tr>
            </a:tbl>
          </a:graphicData>
        </a:graphic>
      </p:graphicFrame>
    </p:spTree>
    <p:extLst>
      <p:ext uri="{BB962C8B-B14F-4D97-AF65-F5344CB8AC3E}">
        <p14:creationId xmlns:p14="http://schemas.microsoft.com/office/powerpoint/2010/main" val="3229383049"/>
      </p:ext>
    </p:extLst>
  </p:cSld>
  <p:clrMapOvr>
    <a:masterClrMapping/>
  </p:clrMapOvr>
  <p:transition>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6E885-5391-4B26-A92C-8244D244234B}"/>
              </a:ext>
            </a:extLst>
          </p:cNvPr>
          <p:cNvSpPr>
            <a:spLocks noGrp="1"/>
          </p:cNvSpPr>
          <p:nvPr>
            <p:ph type="title"/>
          </p:nvPr>
        </p:nvSpPr>
        <p:spPr/>
        <p:txBody>
          <a:bodyPr/>
          <a:lstStyle/>
          <a:p>
            <a:r>
              <a:rPr lang="en-US" dirty="0"/>
              <a:t>Building Video Tips</a:t>
            </a:r>
          </a:p>
        </p:txBody>
      </p:sp>
      <p:sp>
        <p:nvSpPr>
          <p:cNvPr id="3" name="Content Placeholder 2">
            <a:extLst>
              <a:ext uri="{FF2B5EF4-FFF2-40B4-BE49-F238E27FC236}">
                <a16:creationId xmlns:a16="http://schemas.microsoft.com/office/drawing/2014/main" id="{2319D9E7-2CE1-4B9E-B6B2-99340CF29AC0}"/>
              </a:ext>
            </a:extLst>
          </p:cNvPr>
          <p:cNvSpPr>
            <a:spLocks noGrp="1"/>
          </p:cNvSpPr>
          <p:nvPr>
            <p:ph sz="quarter" idx="10"/>
          </p:nvPr>
        </p:nvSpPr>
        <p:spPr/>
        <p:txBody>
          <a:bodyPr/>
          <a:lstStyle/>
          <a:p>
            <a:r>
              <a:rPr lang="en-US" dirty="0">
                <a:hlinkClick r:id="rId2"/>
              </a:rPr>
              <a:t>REV Resources</a:t>
            </a:r>
            <a:endParaRPr lang="en-US" dirty="0">
              <a:hlinkClick r:id=""/>
            </a:endParaRPr>
          </a:p>
          <a:p>
            <a:r>
              <a:rPr lang="en-US" dirty="0">
                <a:hlinkClick r:id=""/>
              </a:rPr>
              <a:t>Hardware Tutorials from FIRST</a:t>
            </a:r>
            <a:endParaRPr lang="en-US" dirty="0"/>
          </a:p>
          <a:p>
            <a:r>
              <a:rPr lang="en-US" dirty="0" err="1">
                <a:hlinkClick r:id="rId3"/>
              </a:rPr>
              <a:t>Tetrix</a:t>
            </a:r>
            <a:r>
              <a:rPr lang="en-US" dirty="0">
                <a:hlinkClick r:id="rId3"/>
              </a:rPr>
              <a:t> </a:t>
            </a:r>
            <a:r>
              <a:rPr lang="en-US" dirty="0" err="1">
                <a:hlinkClick r:id="rId3"/>
              </a:rPr>
              <a:t>PushBot</a:t>
            </a:r>
            <a:endParaRPr lang="en-US" dirty="0"/>
          </a:p>
          <a:p>
            <a:r>
              <a:rPr lang="en-US" dirty="0">
                <a:hlinkClick r:id="rId4"/>
              </a:rPr>
              <a:t>REV </a:t>
            </a:r>
            <a:r>
              <a:rPr lang="en-US" dirty="0" err="1">
                <a:hlinkClick r:id="rId4"/>
              </a:rPr>
              <a:t>PushBot</a:t>
            </a:r>
            <a:endParaRPr lang="en-US" dirty="0"/>
          </a:p>
        </p:txBody>
      </p:sp>
    </p:spTree>
    <p:extLst>
      <p:ext uri="{BB962C8B-B14F-4D97-AF65-F5344CB8AC3E}">
        <p14:creationId xmlns:p14="http://schemas.microsoft.com/office/powerpoint/2010/main" val="750133791"/>
      </p:ext>
    </p:extLst>
  </p:cSld>
  <p:clrMapOvr>
    <a:masterClrMapping/>
  </p:clrMapOvr>
  <p:transition>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193C4-41F8-4AE2-8784-2FFFD73EDEE4}"/>
              </a:ext>
            </a:extLst>
          </p:cNvPr>
          <p:cNvSpPr>
            <a:spLocks noGrp="1"/>
          </p:cNvSpPr>
          <p:nvPr>
            <p:ph type="title"/>
          </p:nvPr>
        </p:nvSpPr>
        <p:spPr/>
        <p:txBody>
          <a:bodyPr/>
          <a:lstStyle/>
          <a:p>
            <a:r>
              <a:rPr lang="en-US" dirty="0"/>
              <a:t>Electrical Tips</a:t>
            </a:r>
          </a:p>
        </p:txBody>
      </p:sp>
      <p:sp>
        <p:nvSpPr>
          <p:cNvPr id="4" name="Content Placeholder 1">
            <a:extLst>
              <a:ext uri="{FF2B5EF4-FFF2-40B4-BE49-F238E27FC236}">
                <a16:creationId xmlns:a16="http://schemas.microsoft.com/office/drawing/2014/main" id="{407773F5-66DA-45BF-AF53-106D32FAE0BF}"/>
              </a:ext>
            </a:extLst>
          </p:cNvPr>
          <p:cNvSpPr txBox="1">
            <a:spLocks/>
          </p:cNvSpPr>
          <p:nvPr/>
        </p:nvSpPr>
        <p:spPr>
          <a:xfrm>
            <a:off x="457200" y="1827016"/>
            <a:ext cx="8229600" cy="4525963"/>
          </a:xfrm>
          <a:prstGeom prst="rect">
            <a:avLst/>
          </a:prstGeom>
        </p:spPr>
        <p:txBody>
          <a:bodyPr/>
          <a:lstStyle>
            <a:lvl1pPr marL="342900" indent="-342900" algn="l" defTabSz="914400" rtl="0" eaLnBrk="1" latinLnBrk="0" hangingPunct="1">
              <a:spcBef>
                <a:spcPct val="20000"/>
              </a:spcBef>
              <a:buClr>
                <a:srgbClr val="FA1E31"/>
              </a:buClr>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Clr>
                <a:schemeClr val="bg1">
                  <a:lumMod val="50000"/>
                </a:schemeClr>
              </a:buClr>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0"/>
              </a:spcBef>
              <a:spcAft>
                <a:spcPts val="1200"/>
              </a:spcAft>
            </a:pPr>
            <a:r>
              <a:rPr lang="en-US" dirty="0">
                <a:hlinkClick r:id="rId2"/>
              </a:rPr>
              <a:t>Electronic Videos from FIRST</a:t>
            </a:r>
            <a:endParaRPr lang="en-US" dirty="0"/>
          </a:p>
          <a:p>
            <a:pPr>
              <a:spcBef>
                <a:spcPts val="0"/>
              </a:spcBef>
              <a:spcAft>
                <a:spcPts val="1200"/>
              </a:spcAft>
            </a:pPr>
            <a:r>
              <a:rPr lang="en-US" dirty="0"/>
              <a:t>Label Wires – label maker</a:t>
            </a:r>
          </a:p>
          <a:p>
            <a:pPr>
              <a:spcBef>
                <a:spcPts val="0"/>
              </a:spcBef>
              <a:spcAft>
                <a:spcPts val="1200"/>
              </a:spcAft>
            </a:pPr>
            <a:r>
              <a:rPr lang="en-US" dirty="0"/>
              <a:t>Spare Fuses</a:t>
            </a:r>
          </a:p>
          <a:p>
            <a:pPr>
              <a:spcBef>
                <a:spcPts val="0"/>
              </a:spcBef>
              <a:spcAft>
                <a:spcPts val="1200"/>
              </a:spcAft>
            </a:pPr>
            <a:r>
              <a:rPr lang="en-US" dirty="0"/>
              <a:t>Power/Kill Switch Accessible</a:t>
            </a:r>
          </a:p>
          <a:p>
            <a:pPr>
              <a:spcBef>
                <a:spcPts val="0"/>
              </a:spcBef>
              <a:spcAft>
                <a:spcPts val="1200"/>
              </a:spcAft>
            </a:pPr>
            <a:r>
              <a:rPr lang="en-US" dirty="0"/>
              <a:t>Use proper gauge wire</a:t>
            </a:r>
          </a:p>
          <a:p>
            <a:pPr>
              <a:spcBef>
                <a:spcPts val="0"/>
              </a:spcBef>
              <a:spcAft>
                <a:spcPts val="1200"/>
              </a:spcAft>
            </a:pPr>
            <a:r>
              <a:rPr lang="en-US" dirty="0">
                <a:solidFill>
                  <a:srgbClr val="002060"/>
                </a:solidFill>
                <a:hlinkClick r:id="rId3"/>
              </a:rPr>
              <a:t>FTC Wiring Guide</a:t>
            </a:r>
            <a:endParaRPr lang="en-US" dirty="0">
              <a:solidFill>
                <a:srgbClr val="002060"/>
              </a:solidFill>
            </a:endParaRPr>
          </a:p>
          <a:p>
            <a:endParaRPr lang="en-US" dirty="0"/>
          </a:p>
          <a:p>
            <a:endParaRPr lang="en-US" dirty="0"/>
          </a:p>
        </p:txBody>
      </p:sp>
    </p:spTree>
    <p:extLst>
      <p:ext uri="{BB962C8B-B14F-4D97-AF65-F5344CB8AC3E}">
        <p14:creationId xmlns:p14="http://schemas.microsoft.com/office/powerpoint/2010/main" val="167626321"/>
      </p:ext>
    </p:extLst>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wipe(down)">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wipe(down)">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wipe(down)">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wipe(down)">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wipe(down)">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wipe(down)">
                                      <p:cBhvr>
                                        <p:cTn id="32"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F9633-4E21-4D9C-84B9-9841536309C6}"/>
              </a:ext>
            </a:extLst>
          </p:cNvPr>
          <p:cNvSpPr>
            <a:spLocks noGrp="1"/>
          </p:cNvSpPr>
          <p:nvPr>
            <p:ph type="title"/>
          </p:nvPr>
        </p:nvSpPr>
        <p:spPr/>
        <p:txBody>
          <a:bodyPr/>
          <a:lstStyle/>
          <a:p>
            <a:r>
              <a:rPr lang="en-US" dirty="0"/>
              <a:t>Battery Tips</a:t>
            </a:r>
          </a:p>
        </p:txBody>
      </p:sp>
      <p:sp>
        <p:nvSpPr>
          <p:cNvPr id="4" name="Content Placeholder 1">
            <a:extLst>
              <a:ext uri="{FF2B5EF4-FFF2-40B4-BE49-F238E27FC236}">
                <a16:creationId xmlns:a16="http://schemas.microsoft.com/office/drawing/2014/main" id="{6898DCB7-BC7C-4C12-9B1D-1FCB16ABADEF}"/>
              </a:ext>
            </a:extLst>
          </p:cNvPr>
          <p:cNvSpPr txBox="1">
            <a:spLocks/>
          </p:cNvSpPr>
          <p:nvPr/>
        </p:nvSpPr>
        <p:spPr>
          <a:xfrm>
            <a:off x="457200" y="1648597"/>
            <a:ext cx="8229600" cy="4525963"/>
          </a:xfrm>
          <a:prstGeom prst="rect">
            <a:avLst/>
          </a:prstGeom>
        </p:spPr>
        <p:txBody>
          <a:bodyPr>
            <a:normAutofit/>
          </a:bodyPr>
          <a:lstStyle>
            <a:lvl1pPr marL="342900" indent="-342900" algn="l" defTabSz="914400" rtl="0" eaLnBrk="1" latinLnBrk="0" hangingPunct="1">
              <a:spcBef>
                <a:spcPct val="20000"/>
              </a:spcBef>
              <a:buClr>
                <a:srgbClr val="FA1E31"/>
              </a:buClr>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Clr>
                <a:schemeClr val="bg1">
                  <a:lumMod val="50000"/>
                </a:schemeClr>
              </a:buClr>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0"/>
              </a:spcBef>
              <a:spcAft>
                <a:spcPts val="1200"/>
              </a:spcAft>
            </a:pPr>
            <a:r>
              <a:rPr lang="en-US" dirty="0"/>
              <a:t>Mark Batteries/Phones/Controllers with Team Number and Date Of Purchase</a:t>
            </a:r>
          </a:p>
          <a:p>
            <a:pPr>
              <a:spcBef>
                <a:spcPts val="0"/>
              </a:spcBef>
              <a:spcAft>
                <a:spcPts val="1200"/>
              </a:spcAft>
            </a:pPr>
            <a:r>
              <a:rPr lang="en-US" dirty="0"/>
              <a:t>Use Rubber Bands to Mark Batteries that are Charged vs. Not Charged</a:t>
            </a:r>
          </a:p>
          <a:p>
            <a:pPr>
              <a:spcBef>
                <a:spcPts val="0"/>
              </a:spcBef>
              <a:spcAft>
                <a:spcPts val="1200"/>
              </a:spcAft>
            </a:pPr>
            <a:r>
              <a:rPr lang="en-US" dirty="0"/>
              <a:t>Batteries keep at 14.0 V</a:t>
            </a:r>
          </a:p>
          <a:p>
            <a:pPr>
              <a:spcBef>
                <a:spcPts val="0"/>
              </a:spcBef>
              <a:spcAft>
                <a:spcPts val="1200"/>
              </a:spcAft>
            </a:pPr>
            <a:r>
              <a:rPr lang="en-US" dirty="0"/>
              <a:t>Swap Batteries after each Match</a:t>
            </a:r>
          </a:p>
          <a:p>
            <a:pPr>
              <a:spcBef>
                <a:spcPts val="0"/>
              </a:spcBef>
              <a:spcAft>
                <a:spcPts val="1200"/>
              </a:spcAft>
            </a:pPr>
            <a:r>
              <a:rPr lang="en-US" dirty="0"/>
              <a:t>Test Batteries with multimeter</a:t>
            </a:r>
          </a:p>
          <a:p>
            <a:endParaRPr lang="en-US" dirty="0"/>
          </a:p>
        </p:txBody>
      </p:sp>
    </p:spTree>
    <p:extLst>
      <p:ext uri="{BB962C8B-B14F-4D97-AF65-F5344CB8AC3E}">
        <p14:creationId xmlns:p14="http://schemas.microsoft.com/office/powerpoint/2010/main" val="1343096628"/>
      </p:ext>
    </p:extLst>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additive="base">
                                        <p:cTn id="13"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additive="base">
                                        <p:cTn id="19"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anim calcmode="lin" valueType="num">
                                      <p:cBhvr additive="base">
                                        <p:cTn id="25"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4">
                                            <p:txEl>
                                              <p:pRg st="4" end="4"/>
                                            </p:txEl>
                                          </p:spTgt>
                                        </p:tgtEl>
                                        <p:attrNameLst>
                                          <p:attrName>style.visibility</p:attrName>
                                        </p:attrNameLst>
                                      </p:cBhvr>
                                      <p:to>
                                        <p:strVal val="visible"/>
                                      </p:to>
                                    </p:set>
                                    <p:anim calcmode="lin" valueType="num">
                                      <p:cBhvr additive="base">
                                        <p:cTn id="31"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8EE8A60-BAB3-464F-962C-11E05585AEC3}"/>
              </a:ext>
            </a:extLst>
          </p:cNvPr>
          <p:cNvPicPr>
            <a:picLocks noChangeAspect="1"/>
          </p:cNvPicPr>
          <p:nvPr/>
        </p:nvPicPr>
        <p:blipFill>
          <a:blip r:embed="rId2"/>
          <a:stretch>
            <a:fillRect/>
          </a:stretch>
        </p:blipFill>
        <p:spPr>
          <a:xfrm>
            <a:off x="4893954" y="1552017"/>
            <a:ext cx="4133088" cy="4458258"/>
          </a:xfrm>
          <a:prstGeom prst="rect">
            <a:avLst/>
          </a:prstGeom>
        </p:spPr>
      </p:pic>
      <p:sp>
        <p:nvSpPr>
          <p:cNvPr id="2" name="Title 1">
            <a:extLst>
              <a:ext uri="{FF2B5EF4-FFF2-40B4-BE49-F238E27FC236}">
                <a16:creationId xmlns:a16="http://schemas.microsoft.com/office/drawing/2014/main" id="{EA685C88-CEB8-4EBC-A312-EBFE1796CD3A}"/>
              </a:ext>
            </a:extLst>
          </p:cNvPr>
          <p:cNvSpPr>
            <a:spLocks noGrp="1"/>
          </p:cNvSpPr>
          <p:nvPr>
            <p:ph type="title"/>
          </p:nvPr>
        </p:nvSpPr>
        <p:spPr/>
        <p:txBody>
          <a:bodyPr/>
          <a:lstStyle/>
          <a:p>
            <a:r>
              <a:rPr lang="en-US" dirty="0"/>
              <a:t>Prevent Disconnects</a:t>
            </a:r>
          </a:p>
        </p:txBody>
      </p:sp>
      <p:sp>
        <p:nvSpPr>
          <p:cNvPr id="3" name="Content Placeholder 2">
            <a:extLst>
              <a:ext uri="{FF2B5EF4-FFF2-40B4-BE49-F238E27FC236}">
                <a16:creationId xmlns:a16="http://schemas.microsoft.com/office/drawing/2014/main" id="{B48A74E4-EC75-47B0-8D49-D3F8EAF0F259}"/>
              </a:ext>
            </a:extLst>
          </p:cNvPr>
          <p:cNvSpPr>
            <a:spLocks noGrp="1"/>
          </p:cNvSpPr>
          <p:nvPr>
            <p:ph sz="quarter" idx="10"/>
          </p:nvPr>
        </p:nvSpPr>
        <p:spPr/>
        <p:txBody>
          <a:bodyPr/>
          <a:lstStyle/>
          <a:p>
            <a:pPr>
              <a:spcBef>
                <a:spcPts val="0"/>
              </a:spcBef>
              <a:spcAft>
                <a:spcPts val="2400"/>
              </a:spcAft>
            </a:pPr>
            <a:r>
              <a:rPr lang="en-US"/>
              <a:t>New USB </a:t>
            </a:r>
            <a:r>
              <a:rPr lang="en-US" dirty="0"/>
              <a:t>Retention Mount $10</a:t>
            </a:r>
          </a:p>
          <a:p>
            <a:pPr>
              <a:spcBef>
                <a:spcPts val="0"/>
              </a:spcBef>
              <a:spcAft>
                <a:spcPts val="2400"/>
              </a:spcAft>
            </a:pPr>
            <a:r>
              <a:rPr lang="en-US" sz="2200" dirty="0">
                <a:hlinkClick r:id="rId3"/>
              </a:rPr>
              <a:t>http://www.revrobotics.com/rev-41-1214/</a:t>
            </a:r>
            <a:endParaRPr lang="en-US" sz="2200" dirty="0"/>
          </a:p>
          <a:p>
            <a:pPr>
              <a:spcBef>
                <a:spcPts val="0"/>
              </a:spcBef>
              <a:spcAft>
                <a:spcPts val="2400"/>
              </a:spcAft>
            </a:pPr>
            <a:endParaRPr lang="en-US" dirty="0"/>
          </a:p>
        </p:txBody>
      </p:sp>
    </p:spTree>
    <p:extLst>
      <p:ext uri="{BB962C8B-B14F-4D97-AF65-F5344CB8AC3E}">
        <p14:creationId xmlns:p14="http://schemas.microsoft.com/office/powerpoint/2010/main" val="3687099452"/>
      </p:ext>
    </p:extLst>
  </p:cSld>
  <p:clrMapOvr>
    <a:masterClrMapping/>
  </p:clrMapOvr>
  <p:transition>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098E0-8E2C-4AF7-81AC-B99526819431}"/>
              </a:ext>
            </a:extLst>
          </p:cNvPr>
          <p:cNvSpPr>
            <a:spLocks noGrp="1"/>
          </p:cNvSpPr>
          <p:nvPr>
            <p:ph type="title"/>
          </p:nvPr>
        </p:nvSpPr>
        <p:spPr/>
        <p:txBody>
          <a:bodyPr/>
          <a:lstStyle/>
          <a:p>
            <a:r>
              <a:rPr lang="en-US" dirty="0"/>
              <a:t>Stress Relief!</a:t>
            </a:r>
          </a:p>
        </p:txBody>
      </p:sp>
      <p:sp>
        <p:nvSpPr>
          <p:cNvPr id="3" name="Content Placeholder 2">
            <a:extLst>
              <a:ext uri="{FF2B5EF4-FFF2-40B4-BE49-F238E27FC236}">
                <a16:creationId xmlns:a16="http://schemas.microsoft.com/office/drawing/2014/main" id="{DFF3F373-D922-4902-8828-73CA35C94458}"/>
              </a:ext>
            </a:extLst>
          </p:cNvPr>
          <p:cNvSpPr>
            <a:spLocks noGrp="1"/>
          </p:cNvSpPr>
          <p:nvPr>
            <p:ph sz="quarter" idx="10"/>
          </p:nvPr>
        </p:nvSpPr>
        <p:spPr/>
        <p:txBody>
          <a:bodyPr/>
          <a:lstStyle/>
          <a:p>
            <a:pPr>
              <a:spcBef>
                <a:spcPts val="0"/>
              </a:spcBef>
              <a:spcAft>
                <a:spcPts val="2400"/>
              </a:spcAft>
            </a:pPr>
            <a:r>
              <a:rPr lang="en-US" dirty="0"/>
              <a:t>Stress Relief 3D Parts</a:t>
            </a:r>
          </a:p>
          <a:p>
            <a:pPr lvl="1">
              <a:spcBef>
                <a:spcPts val="0"/>
              </a:spcBef>
              <a:spcAft>
                <a:spcPts val="2400"/>
              </a:spcAft>
            </a:pPr>
            <a:r>
              <a:rPr lang="en-US" dirty="0"/>
              <a:t> Design Your Own</a:t>
            </a:r>
          </a:p>
          <a:p>
            <a:pPr lvl="1">
              <a:spcBef>
                <a:spcPts val="0"/>
              </a:spcBef>
              <a:spcAft>
                <a:spcPts val="2400"/>
              </a:spcAft>
            </a:pPr>
            <a:r>
              <a:rPr lang="en-US" dirty="0" err="1">
                <a:hlinkClick r:id="rId2"/>
              </a:rPr>
              <a:t>Thingiverse</a:t>
            </a:r>
            <a:endParaRPr lang="en-US" dirty="0"/>
          </a:p>
          <a:p>
            <a:endParaRPr lang="en-US" dirty="0"/>
          </a:p>
        </p:txBody>
      </p:sp>
      <p:pic>
        <p:nvPicPr>
          <p:cNvPr id="4" name="Picture 3">
            <a:extLst>
              <a:ext uri="{FF2B5EF4-FFF2-40B4-BE49-F238E27FC236}">
                <a16:creationId xmlns:a16="http://schemas.microsoft.com/office/drawing/2014/main" id="{68604485-CC6B-4239-AE85-93382E0EB3FD}"/>
              </a:ext>
            </a:extLst>
          </p:cNvPr>
          <p:cNvPicPr>
            <a:picLocks noChangeAspect="1"/>
          </p:cNvPicPr>
          <p:nvPr/>
        </p:nvPicPr>
        <p:blipFill rotWithShape="1">
          <a:blip r:embed="rId3"/>
          <a:srcRect l="7576"/>
          <a:stretch/>
        </p:blipFill>
        <p:spPr>
          <a:xfrm>
            <a:off x="4259220" y="2617936"/>
            <a:ext cx="4318595" cy="3392339"/>
          </a:xfrm>
          <a:prstGeom prst="rect">
            <a:avLst/>
          </a:prstGeom>
        </p:spPr>
      </p:pic>
    </p:spTree>
    <p:extLst>
      <p:ext uri="{BB962C8B-B14F-4D97-AF65-F5344CB8AC3E}">
        <p14:creationId xmlns:p14="http://schemas.microsoft.com/office/powerpoint/2010/main" val="23551555"/>
      </p:ext>
    </p:extLst>
  </p:cSld>
  <p:clrMapOvr>
    <a:masterClrMapping/>
  </p:clrMapOvr>
  <p:transition>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688AD-FF49-4B39-9FD2-435ADF7E122B}"/>
              </a:ext>
            </a:extLst>
          </p:cNvPr>
          <p:cNvSpPr>
            <a:spLocks noGrp="1"/>
          </p:cNvSpPr>
          <p:nvPr>
            <p:ph type="title"/>
          </p:nvPr>
        </p:nvSpPr>
        <p:spPr/>
        <p:txBody>
          <a:bodyPr/>
          <a:lstStyle/>
          <a:p>
            <a:r>
              <a:rPr lang="en-US" dirty="0"/>
              <a:t>OTG Cable</a:t>
            </a:r>
          </a:p>
        </p:txBody>
      </p:sp>
      <p:sp>
        <p:nvSpPr>
          <p:cNvPr id="3" name="Content Placeholder 2">
            <a:extLst>
              <a:ext uri="{FF2B5EF4-FFF2-40B4-BE49-F238E27FC236}">
                <a16:creationId xmlns:a16="http://schemas.microsoft.com/office/drawing/2014/main" id="{FD6C8B76-F606-4B69-9365-B49150A36E14}"/>
              </a:ext>
            </a:extLst>
          </p:cNvPr>
          <p:cNvSpPr>
            <a:spLocks noGrp="1"/>
          </p:cNvSpPr>
          <p:nvPr>
            <p:ph sz="quarter" idx="10"/>
          </p:nvPr>
        </p:nvSpPr>
        <p:spPr>
          <a:xfrm>
            <a:off x="457199" y="1851450"/>
            <a:ext cx="8229600" cy="4135437"/>
          </a:xfrm>
        </p:spPr>
        <p:txBody>
          <a:bodyPr/>
          <a:lstStyle/>
          <a:p>
            <a:r>
              <a:rPr lang="en-US" dirty="0" err="1">
                <a:hlinkClick r:id="rId3"/>
              </a:rPr>
              <a:t>MonoPrice</a:t>
            </a:r>
            <a:r>
              <a:rPr lang="en-US" dirty="0">
                <a:hlinkClick r:id="rId3"/>
              </a:rPr>
              <a:t> OTG</a:t>
            </a:r>
            <a:endParaRPr lang="en-US" dirty="0"/>
          </a:p>
        </p:txBody>
      </p:sp>
      <p:pic>
        <p:nvPicPr>
          <p:cNvPr id="5" name="Picture 4">
            <a:extLst>
              <a:ext uri="{FF2B5EF4-FFF2-40B4-BE49-F238E27FC236}">
                <a16:creationId xmlns:a16="http://schemas.microsoft.com/office/drawing/2014/main" id="{F2D05C03-06FE-4159-9EB3-D1FCF319D315}"/>
              </a:ext>
            </a:extLst>
          </p:cNvPr>
          <p:cNvPicPr>
            <a:picLocks noChangeAspect="1"/>
          </p:cNvPicPr>
          <p:nvPr/>
        </p:nvPicPr>
        <p:blipFill>
          <a:blip r:embed="rId4"/>
          <a:stretch>
            <a:fillRect/>
          </a:stretch>
        </p:blipFill>
        <p:spPr>
          <a:xfrm>
            <a:off x="1176336" y="2519787"/>
            <a:ext cx="6791325" cy="3467100"/>
          </a:xfrm>
          <a:prstGeom prst="rect">
            <a:avLst/>
          </a:prstGeom>
        </p:spPr>
      </p:pic>
    </p:spTree>
    <p:extLst>
      <p:ext uri="{BB962C8B-B14F-4D97-AF65-F5344CB8AC3E}">
        <p14:creationId xmlns:p14="http://schemas.microsoft.com/office/powerpoint/2010/main" val="1329837831"/>
      </p:ext>
    </p:extLst>
  </p:cSld>
  <p:clrMapOvr>
    <a:masterClrMapping/>
  </p:clrMapOvr>
  <p:transition>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0B2DB-8023-4008-A5AD-38C8C3C9305F}"/>
              </a:ext>
            </a:extLst>
          </p:cNvPr>
          <p:cNvSpPr>
            <a:spLocks noGrp="1"/>
          </p:cNvSpPr>
          <p:nvPr>
            <p:ph type="title"/>
          </p:nvPr>
        </p:nvSpPr>
        <p:spPr/>
        <p:txBody>
          <a:bodyPr/>
          <a:lstStyle/>
          <a:p>
            <a:r>
              <a:rPr lang="en-US" dirty="0"/>
              <a:t>USB </a:t>
            </a:r>
            <a:r>
              <a:rPr lang="en-US" dirty="0" err="1"/>
              <a:t>WiFi</a:t>
            </a:r>
            <a:r>
              <a:rPr lang="en-US" dirty="0"/>
              <a:t> dongle</a:t>
            </a:r>
          </a:p>
        </p:txBody>
      </p:sp>
      <p:sp>
        <p:nvSpPr>
          <p:cNvPr id="3" name="Content Placeholder 2">
            <a:extLst>
              <a:ext uri="{FF2B5EF4-FFF2-40B4-BE49-F238E27FC236}">
                <a16:creationId xmlns:a16="http://schemas.microsoft.com/office/drawing/2014/main" id="{527F09BD-6CFF-4677-B2BC-8FBA10EBD38D}"/>
              </a:ext>
            </a:extLst>
          </p:cNvPr>
          <p:cNvSpPr>
            <a:spLocks noGrp="1"/>
          </p:cNvSpPr>
          <p:nvPr>
            <p:ph sz="quarter" idx="10"/>
          </p:nvPr>
        </p:nvSpPr>
        <p:spPr>
          <a:xfrm>
            <a:off x="457200" y="1874838"/>
            <a:ext cx="8229600" cy="4135437"/>
          </a:xfrm>
        </p:spPr>
        <p:txBody>
          <a:bodyPr/>
          <a:lstStyle/>
          <a:p>
            <a:r>
              <a:rPr lang="en-US" dirty="0"/>
              <a:t>Adapters provide computers with an additional wireless port </a:t>
            </a:r>
          </a:p>
        </p:txBody>
      </p:sp>
      <p:pic>
        <p:nvPicPr>
          <p:cNvPr id="5" name="Picture 4">
            <a:extLst>
              <a:ext uri="{FF2B5EF4-FFF2-40B4-BE49-F238E27FC236}">
                <a16:creationId xmlns:a16="http://schemas.microsoft.com/office/drawing/2014/main" id="{305FB8EE-DF97-4DA9-AF92-0024DF259B68}"/>
              </a:ext>
            </a:extLst>
          </p:cNvPr>
          <p:cNvPicPr>
            <a:picLocks noChangeAspect="1"/>
          </p:cNvPicPr>
          <p:nvPr/>
        </p:nvPicPr>
        <p:blipFill>
          <a:blip r:embed="rId3"/>
          <a:stretch>
            <a:fillRect/>
          </a:stretch>
        </p:blipFill>
        <p:spPr>
          <a:xfrm>
            <a:off x="4494623" y="3008376"/>
            <a:ext cx="4574510" cy="3114103"/>
          </a:xfrm>
          <a:prstGeom prst="rect">
            <a:avLst/>
          </a:prstGeom>
        </p:spPr>
      </p:pic>
    </p:spTree>
    <p:extLst>
      <p:ext uri="{BB962C8B-B14F-4D97-AF65-F5344CB8AC3E}">
        <p14:creationId xmlns:p14="http://schemas.microsoft.com/office/powerpoint/2010/main" val="2411455299"/>
      </p:ext>
    </p:extLst>
  </p:cSld>
  <p:clrMapOvr>
    <a:masterClrMapping/>
  </p:clrMapOvr>
  <p:transition>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DCA09-AEF4-40A3-A95C-7C89C7DBD10C}"/>
              </a:ext>
            </a:extLst>
          </p:cNvPr>
          <p:cNvSpPr>
            <a:spLocks noGrp="1"/>
          </p:cNvSpPr>
          <p:nvPr>
            <p:ph type="title"/>
          </p:nvPr>
        </p:nvSpPr>
        <p:spPr/>
        <p:txBody>
          <a:bodyPr/>
          <a:lstStyle/>
          <a:p>
            <a:r>
              <a:rPr lang="en-US" dirty="0"/>
              <a:t>Programming Links and Tips</a:t>
            </a:r>
          </a:p>
        </p:txBody>
      </p:sp>
      <p:sp>
        <p:nvSpPr>
          <p:cNvPr id="3" name="Content Placeholder 2">
            <a:extLst>
              <a:ext uri="{FF2B5EF4-FFF2-40B4-BE49-F238E27FC236}">
                <a16:creationId xmlns:a16="http://schemas.microsoft.com/office/drawing/2014/main" id="{C96786A6-DF63-40F7-8696-120890FEAAA8}"/>
              </a:ext>
            </a:extLst>
          </p:cNvPr>
          <p:cNvSpPr>
            <a:spLocks noGrp="1"/>
          </p:cNvSpPr>
          <p:nvPr>
            <p:ph sz="quarter" idx="10"/>
          </p:nvPr>
        </p:nvSpPr>
        <p:spPr/>
        <p:txBody>
          <a:bodyPr>
            <a:normAutofit/>
          </a:bodyPr>
          <a:lstStyle/>
          <a:p>
            <a:r>
              <a:rPr lang="en-US" dirty="0"/>
              <a:t>Document your programming</a:t>
            </a:r>
          </a:p>
          <a:p>
            <a:r>
              <a:rPr lang="en-US" dirty="0"/>
              <a:t>Use GitHub</a:t>
            </a:r>
          </a:p>
          <a:p>
            <a:r>
              <a:rPr lang="en-US" dirty="0">
                <a:hlinkClick r:id="rId2"/>
              </a:rPr>
              <a:t>Programming Resources from FIRST</a:t>
            </a:r>
            <a:endParaRPr lang="en-US" dirty="0"/>
          </a:p>
          <a:p>
            <a:pPr lvl="1"/>
            <a:r>
              <a:rPr lang="en-US" dirty="0">
                <a:hlinkClick r:id="rId3"/>
              </a:rPr>
              <a:t>Blocks Programming Tutorial</a:t>
            </a:r>
            <a:endParaRPr lang="en-US" dirty="0"/>
          </a:p>
          <a:p>
            <a:pPr lvl="1"/>
            <a:r>
              <a:rPr lang="en-US" dirty="0" err="1">
                <a:hlinkClick r:id="rId4"/>
              </a:rPr>
              <a:t>OnBot</a:t>
            </a:r>
            <a:r>
              <a:rPr lang="en-US" dirty="0">
                <a:hlinkClick r:id="rId4"/>
              </a:rPr>
              <a:t>-Java-Tutorial</a:t>
            </a:r>
            <a:endParaRPr lang="en-US" dirty="0"/>
          </a:p>
          <a:p>
            <a:r>
              <a:rPr lang="en-US" dirty="0">
                <a:hlinkClick r:id="rId5"/>
              </a:rPr>
              <a:t>Java Beginning Tutorial Videos</a:t>
            </a:r>
            <a:endParaRPr lang="en-US" dirty="0"/>
          </a:p>
          <a:p>
            <a:r>
              <a:rPr lang="en-US" dirty="0">
                <a:hlinkClick r:id="rId6"/>
              </a:rPr>
              <a:t>STEM Robotics Java 201</a:t>
            </a:r>
            <a:endParaRPr lang="en-US" dirty="0"/>
          </a:p>
          <a:p>
            <a:r>
              <a:rPr lang="en-US" dirty="0">
                <a:hlinkClick r:id="rId7"/>
              </a:rPr>
              <a:t>Vuforia-</a:t>
            </a:r>
            <a:r>
              <a:rPr lang="en-US" dirty="0" err="1">
                <a:hlinkClick r:id="rId7"/>
              </a:rPr>
              <a:t>VuMarks</a:t>
            </a:r>
            <a:r>
              <a:rPr lang="en-US" dirty="0">
                <a:hlinkClick r:id="rId7"/>
              </a:rPr>
              <a:t> Tutorial</a:t>
            </a:r>
            <a:endParaRPr lang="en-US" dirty="0"/>
          </a:p>
        </p:txBody>
      </p:sp>
    </p:spTree>
    <p:extLst>
      <p:ext uri="{BB962C8B-B14F-4D97-AF65-F5344CB8AC3E}">
        <p14:creationId xmlns:p14="http://schemas.microsoft.com/office/powerpoint/2010/main" val="3139875519"/>
      </p:ext>
    </p:extLst>
  </p:cSld>
  <p:clrMapOvr>
    <a:masterClrMapping/>
  </p:clrMapOvr>
  <p:transition>
    <p:cu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6FFB5-AAC9-43D2-B678-3A81D75D9E22}"/>
              </a:ext>
            </a:extLst>
          </p:cNvPr>
          <p:cNvSpPr>
            <a:spLocks noGrp="1"/>
          </p:cNvSpPr>
          <p:nvPr>
            <p:ph type="title"/>
          </p:nvPr>
        </p:nvSpPr>
        <p:spPr/>
        <p:txBody>
          <a:bodyPr/>
          <a:lstStyle/>
          <a:p>
            <a:r>
              <a:rPr lang="en-US" dirty="0"/>
              <a:t>Help for FTC Teams</a:t>
            </a:r>
          </a:p>
        </p:txBody>
      </p:sp>
      <p:sp>
        <p:nvSpPr>
          <p:cNvPr id="3" name="Content Placeholder 2">
            <a:extLst>
              <a:ext uri="{FF2B5EF4-FFF2-40B4-BE49-F238E27FC236}">
                <a16:creationId xmlns:a16="http://schemas.microsoft.com/office/drawing/2014/main" id="{512D4E40-8071-4F0B-8818-1D00AEF93B08}"/>
              </a:ext>
            </a:extLst>
          </p:cNvPr>
          <p:cNvSpPr>
            <a:spLocks noGrp="1"/>
          </p:cNvSpPr>
          <p:nvPr>
            <p:ph sz="quarter" idx="10"/>
          </p:nvPr>
        </p:nvSpPr>
        <p:spPr/>
        <p:txBody>
          <a:bodyPr/>
          <a:lstStyle/>
          <a:p>
            <a:r>
              <a:rPr lang="en-US" dirty="0">
                <a:hlinkClick r:id="rId2"/>
              </a:rPr>
              <a:t>Schoology</a:t>
            </a:r>
            <a:endParaRPr lang="en-US" dirty="0"/>
          </a:p>
          <a:p>
            <a:r>
              <a:rPr lang="en-US" dirty="0">
                <a:hlinkClick r:id="rId3"/>
              </a:rPr>
              <a:t>Request for FTC Curriculum</a:t>
            </a:r>
            <a:endParaRPr lang="en-US" dirty="0"/>
          </a:p>
          <a:p>
            <a:r>
              <a:rPr lang="en-US" dirty="0">
                <a:hlinkClick r:id="rId4"/>
              </a:rPr>
              <a:t>FTC Reddit</a:t>
            </a:r>
            <a:endParaRPr lang="en-US" dirty="0"/>
          </a:p>
          <a:p>
            <a:r>
              <a:rPr lang="en-US" dirty="0">
                <a:hlinkClick r:id="rId5"/>
              </a:rPr>
              <a:t>FTC Forum</a:t>
            </a:r>
            <a:endParaRPr lang="en-US" dirty="0"/>
          </a:p>
          <a:p>
            <a:r>
              <a:rPr lang="en-US" dirty="0"/>
              <a:t>Facebook – FIRST </a:t>
            </a:r>
            <a:r>
              <a:rPr lang="en-US"/>
              <a:t>Tech Challenge</a:t>
            </a:r>
          </a:p>
          <a:p>
            <a:r>
              <a:rPr lang="en-US" dirty="0"/>
              <a:t>Facebook – FTC Share and Learn</a:t>
            </a:r>
          </a:p>
          <a:p>
            <a:endParaRPr lang="en-US" dirty="0"/>
          </a:p>
        </p:txBody>
      </p:sp>
    </p:spTree>
    <p:extLst>
      <p:ext uri="{BB962C8B-B14F-4D97-AF65-F5344CB8AC3E}">
        <p14:creationId xmlns:p14="http://schemas.microsoft.com/office/powerpoint/2010/main" val="3485799230"/>
      </p:ext>
    </p:extLst>
  </p:cSld>
  <p:clrMapOvr>
    <a:masterClrMapping/>
  </p:clrMapOvr>
  <p:transition>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92B0A-2A8B-46E5-9DB0-06F0AEF1402B}"/>
              </a:ext>
            </a:extLst>
          </p:cNvPr>
          <p:cNvSpPr>
            <a:spLocks noGrp="1"/>
          </p:cNvSpPr>
          <p:nvPr>
            <p:ph type="title"/>
          </p:nvPr>
        </p:nvSpPr>
        <p:spPr/>
        <p:txBody>
          <a:bodyPr/>
          <a:lstStyle/>
          <a:p>
            <a:r>
              <a:rPr lang="en-US" dirty="0"/>
              <a:t>Connecting with Teams</a:t>
            </a:r>
          </a:p>
        </p:txBody>
      </p:sp>
      <p:sp>
        <p:nvSpPr>
          <p:cNvPr id="3" name="Content Placeholder 2">
            <a:extLst>
              <a:ext uri="{FF2B5EF4-FFF2-40B4-BE49-F238E27FC236}">
                <a16:creationId xmlns:a16="http://schemas.microsoft.com/office/drawing/2014/main" id="{82AFAF61-E696-48F9-BBA6-2BCB67CF32E6}"/>
              </a:ext>
            </a:extLst>
          </p:cNvPr>
          <p:cNvSpPr>
            <a:spLocks noGrp="1"/>
          </p:cNvSpPr>
          <p:nvPr>
            <p:ph sz="quarter" idx="10"/>
          </p:nvPr>
        </p:nvSpPr>
        <p:spPr/>
        <p:txBody>
          <a:bodyPr/>
          <a:lstStyle/>
          <a:p>
            <a:r>
              <a:rPr lang="en-US" dirty="0">
                <a:hlinkClick r:id="rId2"/>
              </a:rPr>
              <a:t>Facebook Account</a:t>
            </a:r>
            <a:endParaRPr lang="en-US" dirty="0"/>
          </a:p>
          <a:p>
            <a:r>
              <a:rPr lang="en-US" dirty="0">
                <a:hlinkClick r:id="rId3"/>
              </a:rPr>
              <a:t>Twitter Account</a:t>
            </a:r>
            <a:endParaRPr lang="en-US" dirty="0"/>
          </a:p>
          <a:p>
            <a:r>
              <a:rPr lang="en-US" dirty="0">
                <a:hlinkClick r:id="rId4"/>
              </a:rPr>
              <a:t>FTCTEC NETWORK</a:t>
            </a:r>
            <a:endParaRPr lang="en-US" dirty="0"/>
          </a:p>
          <a:p>
            <a:pPr lvl="1"/>
            <a:r>
              <a:rPr lang="en-US" dirty="0"/>
              <a:t>Discord</a:t>
            </a:r>
          </a:p>
          <a:p>
            <a:pPr lvl="1"/>
            <a:r>
              <a:rPr lang="en-US" dirty="0"/>
              <a:t>FTC Channel</a:t>
            </a:r>
          </a:p>
          <a:p>
            <a:endParaRPr lang="en-US" dirty="0"/>
          </a:p>
        </p:txBody>
      </p:sp>
    </p:spTree>
    <p:extLst>
      <p:ext uri="{BB962C8B-B14F-4D97-AF65-F5344CB8AC3E}">
        <p14:creationId xmlns:p14="http://schemas.microsoft.com/office/powerpoint/2010/main" val="3922630335"/>
      </p:ext>
    </p:extLst>
  </p:cSld>
  <p:clrMapOvr>
    <a:masterClrMapping/>
  </p:clrMapOvr>
  <p:transition>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3A56F-7A7E-490B-A541-100ADBB971F8}"/>
              </a:ext>
            </a:extLst>
          </p:cNvPr>
          <p:cNvSpPr>
            <a:spLocks noGrp="1"/>
          </p:cNvSpPr>
          <p:nvPr>
            <p:ph type="title"/>
          </p:nvPr>
        </p:nvSpPr>
        <p:spPr/>
        <p:txBody>
          <a:bodyPr/>
          <a:lstStyle/>
          <a:p>
            <a:r>
              <a:rPr lang="en-US" dirty="0"/>
              <a:t>Building Tips and Tricks</a:t>
            </a:r>
          </a:p>
        </p:txBody>
      </p:sp>
      <p:sp>
        <p:nvSpPr>
          <p:cNvPr id="3" name="Content Placeholder 2">
            <a:extLst>
              <a:ext uri="{FF2B5EF4-FFF2-40B4-BE49-F238E27FC236}">
                <a16:creationId xmlns:a16="http://schemas.microsoft.com/office/drawing/2014/main" id="{60D40174-CB7D-4973-9099-624EB7BCE3E1}"/>
              </a:ext>
            </a:extLst>
          </p:cNvPr>
          <p:cNvSpPr>
            <a:spLocks noGrp="1"/>
          </p:cNvSpPr>
          <p:nvPr>
            <p:ph sz="quarter" idx="10"/>
          </p:nvPr>
        </p:nvSpPr>
        <p:spPr/>
        <p:txBody>
          <a:bodyPr>
            <a:normAutofit/>
          </a:bodyPr>
          <a:lstStyle/>
          <a:p>
            <a:pPr>
              <a:spcBef>
                <a:spcPts val="0"/>
              </a:spcBef>
              <a:spcAft>
                <a:spcPts val="1200"/>
              </a:spcAft>
            </a:pPr>
            <a:r>
              <a:rPr lang="en-US" dirty="0"/>
              <a:t>Do few things in rookie season but do them well </a:t>
            </a:r>
            <a:r>
              <a:rPr lang="en-US" sz="2400" dirty="0"/>
              <a:t>(maybe just 1 thing)</a:t>
            </a:r>
          </a:p>
          <a:p>
            <a:pPr>
              <a:spcBef>
                <a:spcPts val="0"/>
              </a:spcBef>
              <a:spcAft>
                <a:spcPts val="1200"/>
              </a:spcAft>
            </a:pPr>
            <a:r>
              <a:rPr lang="en-US" dirty="0"/>
              <a:t>Don’t start with 18” cube frame – allow for space</a:t>
            </a:r>
          </a:p>
          <a:p>
            <a:pPr>
              <a:spcBef>
                <a:spcPts val="0"/>
              </a:spcBef>
              <a:spcAft>
                <a:spcPts val="1200"/>
              </a:spcAft>
            </a:pPr>
            <a:r>
              <a:rPr lang="en-US" dirty="0"/>
              <a:t>Mount electronics under chassis</a:t>
            </a:r>
          </a:p>
          <a:p>
            <a:pPr>
              <a:spcBef>
                <a:spcPts val="0"/>
              </a:spcBef>
              <a:spcAft>
                <a:spcPts val="1200"/>
              </a:spcAft>
            </a:pPr>
            <a:r>
              <a:rPr lang="en-US" dirty="0"/>
              <a:t>COG</a:t>
            </a:r>
          </a:p>
          <a:p>
            <a:pPr>
              <a:spcBef>
                <a:spcPts val="0"/>
              </a:spcBef>
              <a:spcAft>
                <a:spcPts val="1200"/>
              </a:spcAft>
            </a:pPr>
            <a:r>
              <a:rPr lang="en-US" dirty="0"/>
              <a:t>Speed vs. Torque</a:t>
            </a:r>
          </a:p>
          <a:p>
            <a:pPr lvl="1">
              <a:spcBef>
                <a:spcPts val="0"/>
              </a:spcBef>
              <a:spcAft>
                <a:spcPts val="1200"/>
              </a:spcAft>
            </a:pPr>
            <a:r>
              <a:rPr lang="en-US" dirty="0"/>
              <a:t>Learn Gear Ratio</a:t>
            </a:r>
          </a:p>
          <a:p>
            <a:pPr>
              <a:spcBef>
                <a:spcPts val="0"/>
              </a:spcBef>
              <a:spcAft>
                <a:spcPts val="1200"/>
              </a:spcAft>
            </a:pPr>
            <a:r>
              <a:rPr lang="en-US" dirty="0"/>
              <a:t>Reliability, consistency, wiring</a:t>
            </a:r>
          </a:p>
        </p:txBody>
      </p:sp>
    </p:spTree>
    <p:extLst>
      <p:ext uri="{BB962C8B-B14F-4D97-AF65-F5344CB8AC3E}">
        <p14:creationId xmlns:p14="http://schemas.microsoft.com/office/powerpoint/2010/main" val="1485931573"/>
      </p:ext>
    </p:extLst>
  </p:cSld>
  <p:clrMapOvr>
    <a:masterClrMapping/>
  </p:clrMapOvr>
  <p:transition>
    <p:cut/>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B3BCBA-406C-4264-A4C9-064763E74464}"/>
              </a:ext>
            </a:extLst>
          </p:cNvPr>
          <p:cNvSpPr>
            <a:spLocks noGrp="1"/>
          </p:cNvSpPr>
          <p:nvPr>
            <p:ph type="title"/>
          </p:nvPr>
        </p:nvSpPr>
        <p:spPr/>
        <p:txBody>
          <a:bodyPr/>
          <a:lstStyle/>
          <a:p>
            <a:r>
              <a:rPr lang="en-US" dirty="0"/>
              <a:t>Links/Discounts</a:t>
            </a:r>
          </a:p>
        </p:txBody>
      </p:sp>
      <p:sp>
        <p:nvSpPr>
          <p:cNvPr id="3" name="Content Placeholder 2">
            <a:extLst>
              <a:ext uri="{FF2B5EF4-FFF2-40B4-BE49-F238E27FC236}">
                <a16:creationId xmlns:a16="http://schemas.microsoft.com/office/drawing/2014/main" id="{ABDD2344-9452-4DBB-996B-2123DE0D2C41}"/>
              </a:ext>
            </a:extLst>
          </p:cNvPr>
          <p:cNvSpPr>
            <a:spLocks noGrp="1"/>
          </p:cNvSpPr>
          <p:nvPr>
            <p:ph sz="quarter" idx="10"/>
          </p:nvPr>
        </p:nvSpPr>
        <p:spPr>
          <a:xfrm>
            <a:off x="457200" y="1662187"/>
            <a:ext cx="8229600" cy="4135437"/>
          </a:xfrm>
        </p:spPr>
        <p:txBody>
          <a:bodyPr>
            <a:normAutofit/>
          </a:bodyPr>
          <a:lstStyle/>
          <a:p>
            <a:r>
              <a:rPr lang="en-US" dirty="0" err="1">
                <a:hlinkClick r:id="rId2"/>
              </a:rPr>
              <a:t>Servocity</a:t>
            </a:r>
            <a:r>
              <a:rPr lang="en-US" dirty="0">
                <a:hlinkClick r:id="rId2"/>
              </a:rPr>
              <a:t> – FIRST</a:t>
            </a:r>
            <a:r>
              <a:rPr lang="en-US" dirty="0"/>
              <a:t> – 25%, free part</a:t>
            </a:r>
          </a:p>
          <a:p>
            <a:r>
              <a:rPr lang="en-US" dirty="0" err="1">
                <a:hlinkClick r:id="rId3"/>
              </a:rPr>
              <a:t>Actobotics</a:t>
            </a:r>
            <a:r>
              <a:rPr lang="en-US" dirty="0"/>
              <a:t> Freebies Twitter</a:t>
            </a:r>
          </a:p>
          <a:p>
            <a:pPr lvl="1"/>
            <a:r>
              <a:rPr lang="en-US" dirty="0"/>
              <a:t>@</a:t>
            </a:r>
            <a:r>
              <a:rPr lang="en-US" dirty="0" err="1"/>
              <a:t>Actobotics</a:t>
            </a:r>
            <a:endParaRPr lang="en-US" dirty="0"/>
          </a:p>
          <a:p>
            <a:pPr lvl="1"/>
            <a:r>
              <a:rPr lang="en-US" dirty="0" err="1">
                <a:hlinkClick r:id="rId4"/>
              </a:rPr>
              <a:t>Actobotics</a:t>
            </a:r>
            <a:r>
              <a:rPr lang="en-US" dirty="0">
                <a:hlinkClick r:id="rId4"/>
              </a:rPr>
              <a:t> Giveaways</a:t>
            </a:r>
            <a:endParaRPr lang="en-US" dirty="0"/>
          </a:p>
          <a:p>
            <a:r>
              <a:rPr lang="en-US" dirty="0">
                <a:hlinkClick r:id="rId5"/>
              </a:rPr>
              <a:t>Modern Robotics</a:t>
            </a:r>
            <a:endParaRPr lang="en-US" dirty="0"/>
          </a:p>
          <a:p>
            <a:r>
              <a:rPr lang="en-US" dirty="0" err="1">
                <a:hlinkClick r:id="rId6"/>
              </a:rPr>
              <a:t>Tetrix</a:t>
            </a:r>
            <a:endParaRPr lang="en-US" dirty="0"/>
          </a:p>
          <a:p>
            <a:r>
              <a:rPr lang="en-US" dirty="0">
                <a:hlinkClick r:id="rId7"/>
              </a:rPr>
              <a:t>8020.net</a:t>
            </a:r>
            <a:r>
              <a:rPr lang="en-US" dirty="0"/>
              <a:t> – 40%</a:t>
            </a:r>
          </a:p>
          <a:p>
            <a:r>
              <a:rPr lang="en-US" dirty="0">
                <a:hlinkClick r:id="rId8"/>
              </a:rPr>
              <a:t>REV Discount </a:t>
            </a:r>
            <a:r>
              <a:rPr lang="en-US" dirty="0"/>
              <a:t>- $25</a:t>
            </a:r>
          </a:p>
          <a:p>
            <a:endParaRPr lang="en-US" dirty="0"/>
          </a:p>
        </p:txBody>
      </p:sp>
    </p:spTree>
    <p:extLst>
      <p:ext uri="{BB962C8B-B14F-4D97-AF65-F5344CB8AC3E}">
        <p14:creationId xmlns:p14="http://schemas.microsoft.com/office/powerpoint/2010/main" val="1835881532"/>
      </p:ext>
    </p:extLst>
  </p:cSld>
  <p:clrMapOvr>
    <a:masterClrMapping/>
  </p:clrMapOvr>
  <p:transition>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5"/>
          <p:cNvSpPr txBox="1">
            <a:spLocks noGrp="1"/>
          </p:cNvSpPr>
          <p:nvPr>
            <p:ph type="title"/>
          </p:nvPr>
        </p:nvSpPr>
        <p:spPr>
          <a:xfrm>
            <a:off x="259080" y="365125"/>
            <a:ext cx="8664000" cy="7398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000"/>
              <a:buFont typeface="Abril Fatface"/>
              <a:buNone/>
            </a:pPr>
            <a:r>
              <a:rPr lang="en-US"/>
              <a:t>Credits</a:t>
            </a:r>
            <a:endParaRPr/>
          </a:p>
        </p:txBody>
      </p:sp>
      <p:sp>
        <p:nvSpPr>
          <p:cNvPr id="198" name="Google Shape;198;p25"/>
          <p:cNvSpPr txBox="1">
            <a:spLocks noGrp="1"/>
          </p:cNvSpPr>
          <p:nvPr>
            <p:ph type="body" idx="1"/>
          </p:nvPr>
        </p:nvSpPr>
        <p:spPr>
          <a:xfrm>
            <a:off x="259080" y="1249680"/>
            <a:ext cx="8664000" cy="5029200"/>
          </a:xfrm>
          <a:prstGeom prst="rect">
            <a:avLst/>
          </a:prstGeom>
          <a:noFill/>
          <a:ln>
            <a:noFill/>
          </a:ln>
        </p:spPr>
        <p:txBody>
          <a:bodyPr spcFirstLastPara="1" wrap="square" lIns="91425" tIns="45700" rIns="91425" bIns="45700" anchor="t" anchorCtr="0">
            <a:noAutofit/>
          </a:bodyPr>
          <a:lstStyle/>
          <a:p>
            <a:pPr marL="228600" lvl="0" indent="-228600" algn="l" rtl="0">
              <a:lnSpc>
                <a:spcPct val="100000"/>
              </a:lnSpc>
              <a:spcBef>
                <a:spcPts val="0"/>
              </a:spcBef>
              <a:spcAft>
                <a:spcPts val="0"/>
              </a:spcAft>
              <a:buClr>
                <a:schemeClr val="dk1"/>
              </a:buClr>
              <a:buSzPts val="1600"/>
              <a:buChar char="•"/>
            </a:pPr>
            <a:r>
              <a:rPr lang="en-US" sz="1600" dirty="0"/>
              <a:t>This lesson was written by Patti Poston for FTCTutorials.com</a:t>
            </a:r>
            <a:endParaRPr sz="1600" dirty="0"/>
          </a:p>
          <a:p>
            <a:pPr marL="228600" lvl="0" indent="-127000" algn="l" rtl="0">
              <a:lnSpc>
                <a:spcPct val="100000"/>
              </a:lnSpc>
              <a:spcBef>
                <a:spcPts val="1000"/>
              </a:spcBef>
              <a:spcAft>
                <a:spcPts val="0"/>
              </a:spcAft>
              <a:buClr>
                <a:schemeClr val="dk1"/>
              </a:buClr>
              <a:buSzPts val="1600"/>
              <a:buNone/>
            </a:pPr>
            <a:endParaRPr sz="1600" dirty="0"/>
          </a:p>
          <a:p>
            <a:pPr marL="228600" lvl="0" indent="-228600" algn="l" rtl="0">
              <a:lnSpc>
                <a:spcPct val="100000"/>
              </a:lnSpc>
              <a:spcBef>
                <a:spcPts val="1000"/>
              </a:spcBef>
              <a:spcAft>
                <a:spcPts val="0"/>
              </a:spcAft>
              <a:buClr>
                <a:schemeClr val="dk1"/>
              </a:buClr>
              <a:buSzPts val="1600"/>
              <a:buChar char="•"/>
            </a:pPr>
            <a:r>
              <a:rPr lang="en-US" sz="1600" dirty="0"/>
              <a:t>More lessons for FIRST Tech Challenge are available at www.FTCtutorials.com</a:t>
            </a:r>
            <a:endParaRPr sz="1600" dirty="0"/>
          </a:p>
        </p:txBody>
      </p:sp>
      <p:sp>
        <p:nvSpPr>
          <p:cNvPr id="199" name="Google Shape;199;p25"/>
          <p:cNvSpPr txBox="1">
            <a:spLocks noGrp="1"/>
          </p:cNvSpPr>
          <p:nvPr>
            <p:ph type="ftr" idx="11"/>
          </p:nvPr>
        </p:nvSpPr>
        <p:spPr>
          <a:xfrm>
            <a:off x="259080" y="6356350"/>
            <a:ext cx="41148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Copyright 2020 FTCTutorials.com (Last edit 4/1/2020)</a:t>
            </a:r>
            <a:endParaRPr/>
          </a:p>
        </p:txBody>
      </p:sp>
      <p:sp>
        <p:nvSpPr>
          <p:cNvPr id="200" name="Google Shape;200;p25"/>
          <p:cNvSpPr/>
          <p:nvPr/>
        </p:nvSpPr>
        <p:spPr>
          <a:xfrm>
            <a:off x="1420566" y="5157859"/>
            <a:ext cx="7464300" cy="430800"/>
          </a:xfrm>
          <a:prstGeom prst="rect">
            <a:avLst/>
          </a:prstGeom>
          <a:solidFill>
            <a:srgbClr val="F5F5F5"/>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400"/>
              <a:buFont typeface="Helvetica Neue"/>
              <a:buNone/>
            </a:pPr>
            <a:r>
              <a:rPr lang="en-US" sz="1400" b="0" i="0" u="none" strike="noStrike" cap="none">
                <a:solidFill>
                  <a:srgbClr val="000000"/>
                </a:solidFill>
                <a:latin typeface="Helvetica Neue"/>
                <a:ea typeface="Helvetica Neue"/>
                <a:cs typeface="Helvetica Neue"/>
                <a:sym typeface="Helvetica Neue"/>
              </a:rPr>
              <a:t>This work is licensed under a</a:t>
            </a:r>
            <a:endParaRPr/>
          </a:p>
          <a:p>
            <a:pPr marL="0" marR="0" lvl="0" indent="0" algn="ctr" rtl="0">
              <a:lnSpc>
                <a:spcPct val="100000"/>
              </a:lnSpc>
              <a:spcBef>
                <a:spcPts val="0"/>
              </a:spcBef>
              <a:spcAft>
                <a:spcPts val="0"/>
              </a:spcAft>
              <a:buClr>
                <a:srgbClr val="000000"/>
              </a:buClr>
              <a:buSzPts val="1400"/>
              <a:buFont typeface="Helvetica Neue"/>
              <a:buNone/>
            </a:pPr>
            <a:r>
              <a:rPr lang="en-US" sz="1400" b="0" i="0" u="none" strike="noStrike" cap="none">
                <a:solidFill>
                  <a:srgbClr val="000000"/>
                </a:solidFill>
                <a:latin typeface="Helvetica Neue"/>
                <a:ea typeface="Helvetica Neue"/>
                <a:cs typeface="Helvetica Neue"/>
                <a:sym typeface="Helvetica Neue"/>
              </a:rPr>
              <a:t> </a:t>
            </a:r>
            <a:r>
              <a:rPr lang="en-US" sz="1400" b="0" i="0" u="sng" strike="noStrike" cap="none">
                <a:solidFill>
                  <a:schemeClr val="hlink"/>
                </a:solidFill>
                <a:latin typeface="Helvetica Neue"/>
                <a:ea typeface="Helvetica Neue"/>
                <a:cs typeface="Helvetica Neue"/>
                <a:sym typeface="Helvetica Neue"/>
                <a:hlinkClick r:id="rId3"/>
              </a:rPr>
              <a:t>Creative Commons Attribution-NonCommercial-ShareAlike 4.0 International License</a:t>
            </a:r>
            <a:r>
              <a:rPr lang="en-US" sz="1400" b="0" i="0" u="none" strike="noStrike" cap="none">
                <a:solidFill>
                  <a:srgbClr val="000000"/>
                </a:solidFill>
                <a:latin typeface="Helvetica Neue"/>
                <a:ea typeface="Helvetica Neue"/>
                <a:cs typeface="Helvetica Neue"/>
                <a:sym typeface="Helvetica Neue"/>
              </a:rPr>
              <a:t>.</a:t>
            </a:r>
            <a:r>
              <a:rPr lang="en-US" sz="1100" b="0" i="0" u="none" strike="noStrike" cap="none">
                <a:solidFill>
                  <a:schemeClr val="dk1"/>
                </a:solidFill>
                <a:latin typeface="Arial"/>
                <a:ea typeface="Arial"/>
                <a:cs typeface="Arial"/>
                <a:sym typeface="Arial"/>
              </a:rPr>
              <a:t> </a:t>
            </a:r>
            <a:endParaRPr sz="1800" b="0" i="0" u="none" strike="noStrike" cap="none">
              <a:solidFill>
                <a:srgbClr val="4374B7"/>
              </a:solidFill>
              <a:latin typeface="Helvetica Neue"/>
              <a:ea typeface="Helvetica Neue"/>
              <a:cs typeface="Helvetica Neue"/>
              <a:sym typeface="Helvetica Neue"/>
            </a:endParaRPr>
          </a:p>
        </p:txBody>
      </p:sp>
      <p:pic>
        <p:nvPicPr>
          <p:cNvPr id="201" name="Google Shape;201;p25" descr="Creative Commons License">
            <a:hlinkClick r:id="rId3"/>
          </p:cNvPr>
          <p:cNvPicPr preferRelativeResize="0"/>
          <p:nvPr/>
        </p:nvPicPr>
        <p:blipFill rotWithShape="1">
          <a:blip r:embed="rId4">
            <a:alphaModFix/>
          </a:blip>
          <a:srcRect/>
          <a:stretch/>
        </p:blipFill>
        <p:spPr>
          <a:xfrm>
            <a:off x="364901" y="5219289"/>
            <a:ext cx="949845" cy="33460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CE48D-C01F-425A-A824-2753DC93E127}"/>
              </a:ext>
            </a:extLst>
          </p:cNvPr>
          <p:cNvSpPr>
            <a:spLocks noGrp="1"/>
          </p:cNvSpPr>
          <p:nvPr>
            <p:ph type="title"/>
          </p:nvPr>
        </p:nvSpPr>
        <p:spPr/>
        <p:txBody>
          <a:bodyPr/>
          <a:lstStyle/>
          <a:p>
            <a:r>
              <a:rPr lang="en-US" dirty="0"/>
              <a:t>Building Tips and Tricks</a:t>
            </a:r>
          </a:p>
        </p:txBody>
      </p:sp>
      <p:sp>
        <p:nvSpPr>
          <p:cNvPr id="3" name="Content Placeholder 2">
            <a:extLst>
              <a:ext uri="{FF2B5EF4-FFF2-40B4-BE49-F238E27FC236}">
                <a16:creationId xmlns:a16="http://schemas.microsoft.com/office/drawing/2014/main" id="{B78CDA92-E4FE-46DD-9A4C-AF5C7BF45313}"/>
              </a:ext>
            </a:extLst>
          </p:cNvPr>
          <p:cNvSpPr>
            <a:spLocks noGrp="1"/>
          </p:cNvSpPr>
          <p:nvPr>
            <p:ph sz="quarter" idx="10"/>
          </p:nvPr>
        </p:nvSpPr>
        <p:spPr>
          <a:xfrm>
            <a:off x="350874" y="1637414"/>
            <a:ext cx="8335926" cy="4572000"/>
          </a:xfrm>
        </p:spPr>
        <p:txBody>
          <a:bodyPr>
            <a:normAutofit/>
          </a:bodyPr>
          <a:lstStyle/>
          <a:p>
            <a:pPr>
              <a:spcBef>
                <a:spcPts val="0"/>
              </a:spcBef>
              <a:spcAft>
                <a:spcPts val="1200"/>
              </a:spcAft>
            </a:pPr>
            <a:r>
              <a:rPr lang="en-US" dirty="0"/>
              <a:t>Measure twice cut once</a:t>
            </a:r>
          </a:p>
          <a:p>
            <a:pPr>
              <a:spcBef>
                <a:spcPts val="0"/>
              </a:spcBef>
              <a:spcAft>
                <a:spcPts val="1200"/>
              </a:spcAft>
            </a:pPr>
            <a:r>
              <a:rPr lang="en-US" dirty="0"/>
              <a:t>Design for easy repair</a:t>
            </a:r>
          </a:p>
          <a:p>
            <a:pPr>
              <a:spcBef>
                <a:spcPts val="0"/>
              </a:spcBef>
              <a:spcAft>
                <a:spcPts val="1200"/>
              </a:spcAft>
            </a:pPr>
            <a:r>
              <a:rPr lang="en-US" dirty="0"/>
              <a:t>Drill access holes</a:t>
            </a:r>
          </a:p>
          <a:p>
            <a:pPr>
              <a:spcBef>
                <a:spcPts val="0"/>
              </a:spcBef>
              <a:spcAft>
                <a:spcPts val="1200"/>
              </a:spcAft>
            </a:pPr>
            <a:r>
              <a:rPr lang="en-US" dirty="0"/>
              <a:t>Fasten nuts loosely</a:t>
            </a:r>
          </a:p>
          <a:p>
            <a:pPr>
              <a:spcBef>
                <a:spcPts val="0"/>
              </a:spcBef>
              <a:spcAft>
                <a:spcPts val="1200"/>
              </a:spcAft>
            </a:pPr>
            <a:r>
              <a:rPr lang="en-US" dirty="0"/>
              <a:t>Protect wheels if possible</a:t>
            </a:r>
          </a:p>
          <a:p>
            <a:pPr lvl="1">
              <a:spcBef>
                <a:spcPts val="0"/>
              </a:spcBef>
              <a:spcAft>
                <a:spcPts val="1200"/>
              </a:spcAft>
            </a:pPr>
            <a:r>
              <a:rPr lang="en-US" dirty="0"/>
              <a:t>Use Wheel Guards</a:t>
            </a:r>
          </a:p>
          <a:p>
            <a:pPr lvl="1">
              <a:spcBef>
                <a:spcPts val="0"/>
              </a:spcBef>
              <a:spcAft>
                <a:spcPts val="1200"/>
              </a:spcAft>
            </a:pPr>
            <a:r>
              <a:rPr lang="en-US" dirty="0"/>
              <a:t>Protective bumper</a:t>
            </a:r>
          </a:p>
          <a:p>
            <a:pPr>
              <a:spcBef>
                <a:spcPts val="0"/>
              </a:spcBef>
              <a:spcAft>
                <a:spcPts val="1200"/>
              </a:spcAft>
            </a:pPr>
            <a:r>
              <a:rPr lang="en-US" dirty="0"/>
              <a:t>Protect Wires</a:t>
            </a:r>
          </a:p>
        </p:txBody>
      </p:sp>
    </p:spTree>
    <p:extLst>
      <p:ext uri="{BB962C8B-B14F-4D97-AF65-F5344CB8AC3E}">
        <p14:creationId xmlns:p14="http://schemas.microsoft.com/office/powerpoint/2010/main" val="1529767036"/>
      </p:ext>
    </p:extLst>
  </p:cSld>
  <p:clrMapOvr>
    <a:masterClrMapping/>
  </p:clrMapOvr>
  <p:transition>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7A7AB-E24B-4607-919A-740B3CB1BB67}"/>
              </a:ext>
            </a:extLst>
          </p:cNvPr>
          <p:cNvSpPr>
            <a:spLocks noGrp="1"/>
          </p:cNvSpPr>
          <p:nvPr>
            <p:ph type="title"/>
          </p:nvPr>
        </p:nvSpPr>
        <p:spPr/>
        <p:txBody>
          <a:bodyPr/>
          <a:lstStyle/>
          <a:p>
            <a:r>
              <a:rPr lang="en-US" dirty="0"/>
              <a:t>Building Tips and Tricks</a:t>
            </a:r>
          </a:p>
        </p:txBody>
      </p:sp>
      <p:sp>
        <p:nvSpPr>
          <p:cNvPr id="3" name="Content Placeholder 2">
            <a:extLst>
              <a:ext uri="{FF2B5EF4-FFF2-40B4-BE49-F238E27FC236}">
                <a16:creationId xmlns:a16="http://schemas.microsoft.com/office/drawing/2014/main" id="{EC5EFF7A-4416-4C99-8F87-135086ACA9CB}"/>
              </a:ext>
            </a:extLst>
          </p:cNvPr>
          <p:cNvSpPr>
            <a:spLocks noGrp="1"/>
          </p:cNvSpPr>
          <p:nvPr>
            <p:ph sz="quarter" idx="10"/>
          </p:nvPr>
        </p:nvSpPr>
        <p:spPr>
          <a:xfrm>
            <a:off x="382772" y="1743740"/>
            <a:ext cx="8304028" cy="4266535"/>
          </a:xfrm>
        </p:spPr>
        <p:txBody>
          <a:bodyPr>
            <a:normAutofit/>
          </a:bodyPr>
          <a:lstStyle/>
          <a:p>
            <a:r>
              <a:rPr lang="en-US" dirty="0"/>
              <a:t>Make connections and joints strong</a:t>
            </a:r>
          </a:p>
          <a:p>
            <a:pPr lvl="1"/>
            <a:r>
              <a:rPr lang="en-US" dirty="0"/>
              <a:t>Use enough screws</a:t>
            </a:r>
          </a:p>
          <a:p>
            <a:r>
              <a:rPr lang="en-US" dirty="0"/>
              <a:t>Avoid crooked construction </a:t>
            </a:r>
          </a:p>
          <a:p>
            <a:r>
              <a:rPr lang="en-US" dirty="0"/>
              <a:t>Manage ESD (Electro-Static Discharge)</a:t>
            </a:r>
          </a:p>
          <a:p>
            <a:pPr lvl="1"/>
            <a:r>
              <a:rPr lang="en-US" dirty="0"/>
              <a:t>Static Spray or dryer sheets</a:t>
            </a:r>
          </a:p>
          <a:p>
            <a:pPr lvl="1"/>
            <a:r>
              <a:rPr lang="en-US" dirty="0"/>
              <a:t>Mount electronics on nonconductive material</a:t>
            </a:r>
          </a:p>
          <a:p>
            <a:r>
              <a:rPr lang="en-US" dirty="0"/>
              <a:t>Protect Power/Kill Switch</a:t>
            </a:r>
          </a:p>
          <a:p>
            <a:r>
              <a:rPr lang="en-US" dirty="0"/>
              <a:t>Protect top of robot from game elements</a:t>
            </a:r>
          </a:p>
        </p:txBody>
      </p:sp>
    </p:spTree>
    <p:extLst>
      <p:ext uri="{BB962C8B-B14F-4D97-AF65-F5344CB8AC3E}">
        <p14:creationId xmlns:p14="http://schemas.microsoft.com/office/powerpoint/2010/main" val="3290469525"/>
      </p:ext>
    </p:extLst>
  </p:cSld>
  <p:clrMapOvr>
    <a:masterClrMapping/>
  </p:clrMapOvr>
  <p:transition>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3301B-E86F-49D0-9112-8DB29B1517A9}"/>
              </a:ext>
            </a:extLst>
          </p:cNvPr>
          <p:cNvSpPr>
            <a:spLocks noGrp="1"/>
          </p:cNvSpPr>
          <p:nvPr>
            <p:ph type="title"/>
          </p:nvPr>
        </p:nvSpPr>
        <p:spPr/>
        <p:txBody>
          <a:bodyPr/>
          <a:lstStyle/>
          <a:p>
            <a:r>
              <a:rPr lang="en-US" dirty="0"/>
              <a:t>Build Tips and Tricks</a:t>
            </a:r>
          </a:p>
        </p:txBody>
      </p:sp>
      <p:sp>
        <p:nvSpPr>
          <p:cNvPr id="4" name="Content Placeholder 1">
            <a:extLst>
              <a:ext uri="{FF2B5EF4-FFF2-40B4-BE49-F238E27FC236}">
                <a16:creationId xmlns:a16="http://schemas.microsoft.com/office/drawing/2014/main" id="{7C2F9CF4-9F16-4E00-9F77-04BC9A8B1F4C}"/>
              </a:ext>
            </a:extLst>
          </p:cNvPr>
          <p:cNvSpPr txBox="1">
            <a:spLocks/>
          </p:cNvSpPr>
          <p:nvPr/>
        </p:nvSpPr>
        <p:spPr>
          <a:xfrm>
            <a:off x="457200" y="1690578"/>
            <a:ext cx="8229600" cy="4773914"/>
          </a:xfrm>
          <a:prstGeom prst="rect">
            <a:avLst/>
          </a:prstGeom>
        </p:spPr>
        <p:txBody>
          <a:bodyPr/>
          <a:lstStyle>
            <a:lvl1pPr marL="342900" indent="-342900" algn="l" defTabSz="914400" rtl="0" eaLnBrk="1" latinLnBrk="0" hangingPunct="1">
              <a:spcBef>
                <a:spcPct val="20000"/>
              </a:spcBef>
              <a:buClr>
                <a:srgbClr val="FA1E31"/>
              </a:buClr>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Clr>
                <a:schemeClr val="bg1">
                  <a:lumMod val="50000"/>
                </a:schemeClr>
              </a:buClr>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Use Metal Offsets for support</a:t>
            </a:r>
          </a:p>
          <a:p>
            <a:r>
              <a:rPr lang="en-US" dirty="0"/>
              <a:t>Use Bronze Bushings for Axles</a:t>
            </a:r>
          </a:p>
          <a:p>
            <a:r>
              <a:rPr lang="en-US" dirty="0"/>
              <a:t>Rubber Bands for Springs</a:t>
            </a:r>
          </a:p>
          <a:p>
            <a:r>
              <a:rPr lang="en-US" dirty="0"/>
              <a:t>Use </a:t>
            </a:r>
            <a:r>
              <a:rPr lang="en-US" dirty="0" err="1"/>
              <a:t>Nylocs</a:t>
            </a:r>
            <a:r>
              <a:rPr lang="en-US" dirty="0"/>
              <a:t> for final design</a:t>
            </a:r>
          </a:p>
          <a:p>
            <a:endParaRPr lang="en-US" dirty="0"/>
          </a:p>
          <a:p>
            <a:endParaRPr lang="en-US" dirty="0"/>
          </a:p>
        </p:txBody>
      </p:sp>
      <p:pic>
        <p:nvPicPr>
          <p:cNvPr id="5" name="Picture 4" descr="Nylok.jpg">
            <a:extLst>
              <a:ext uri="{FF2B5EF4-FFF2-40B4-BE49-F238E27FC236}">
                <a16:creationId xmlns:a16="http://schemas.microsoft.com/office/drawing/2014/main" id="{C82D5DCA-DEDC-46F4-8D2D-9903837E16B9}"/>
              </a:ext>
            </a:extLst>
          </p:cNvPr>
          <p:cNvPicPr>
            <a:picLocks noChangeAspect="1"/>
          </p:cNvPicPr>
          <p:nvPr/>
        </p:nvPicPr>
        <p:blipFill>
          <a:blip r:embed="rId2" cstate="print"/>
          <a:stretch>
            <a:fillRect/>
          </a:stretch>
        </p:blipFill>
        <p:spPr>
          <a:xfrm>
            <a:off x="1796903" y="4385896"/>
            <a:ext cx="1758626" cy="1758626"/>
          </a:xfrm>
          <a:prstGeom prst="rect">
            <a:avLst/>
          </a:prstGeom>
        </p:spPr>
      </p:pic>
      <p:pic>
        <p:nvPicPr>
          <p:cNvPr id="6" name="Picture 5" descr="KEP Nut.jpg">
            <a:extLst>
              <a:ext uri="{FF2B5EF4-FFF2-40B4-BE49-F238E27FC236}">
                <a16:creationId xmlns:a16="http://schemas.microsoft.com/office/drawing/2014/main" id="{634268F4-2863-4580-AC76-97F9B4139867}"/>
              </a:ext>
            </a:extLst>
          </p:cNvPr>
          <p:cNvPicPr>
            <a:picLocks noChangeAspect="1"/>
          </p:cNvPicPr>
          <p:nvPr/>
        </p:nvPicPr>
        <p:blipFill>
          <a:blip r:embed="rId3" cstate="print"/>
          <a:stretch>
            <a:fillRect/>
          </a:stretch>
        </p:blipFill>
        <p:spPr>
          <a:xfrm>
            <a:off x="5345022" y="4248152"/>
            <a:ext cx="1758626" cy="1918502"/>
          </a:xfrm>
          <a:prstGeom prst="rect">
            <a:avLst/>
          </a:prstGeom>
        </p:spPr>
      </p:pic>
      <p:pic>
        <p:nvPicPr>
          <p:cNvPr id="1028" name="Picture 4" descr="Image result for first bronze bushing">
            <a:extLst>
              <a:ext uri="{FF2B5EF4-FFF2-40B4-BE49-F238E27FC236}">
                <a16:creationId xmlns:a16="http://schemas.microsoft.com/office/drawing/2014/main" id="{BA4D11CF-FC92-430F-8867-794295A969B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2695" t="29364" r="22679" b="23574"/>
          <a:stretch/>
        </p:blipFill>
        <p:spPr bwMode="auto">
          <a:xfrm>
            <a:off x="6957948" y="2031137"/>
            <a:ext cx="1622526" cy="13978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4732493"/>
      </p:ext>
    </p:extLst>
  </p:cSld>
  <p:clrMapOvr>
    <a:masterClrMapping/>
  </p:clrMapOvr>
  <p:transition>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398D0-41A1-4AA2-933D-7C643CC5AFC4}"/>
              </a:ext>
            </a:extLst>
          </p:cNvPr>
          <p:cNvSpPr>
            <a:spLocks noGrp="1"/>
          </p:cNvSpPr>
          <p:nvPr>
            <p:ph type="title"/>
          </p:nvPr>
        </p:nvSpPr>
        <p:spPr/>
        <p:txBody>
          <a:bodyPr/>
          <a:lstStyle/>
          <a:p>
            <a:r>
              <a:rPr lang="en-US" dirty="0"/>
              <a:t>Testing</a:t>
            </a:r>
          </a:p>
        </p:txBody>
      </p:sp>
      <p:sp>
        <p:nvSpPr>
          <p:cNvPr id="3" name="Content Placeholder 2">
            <a:extLst>
              <a:ext uri="{FF2B5EF4-FFF2-40B4-BE49-F238E27FC236}">
                <a16:creationId xmlns:a16="http://schemas.microsoft.com/office/drawing/2014/main" id="{9E436100-FD2F-4A30-A398-CD6605EE8512}"/>
              </a:ext>
            </a:extLst>
          </p:cNvPr>
          <p:cNvSpPr>
            <a:spLocks noGrp="1"/>
          </p:cNvSpPr>
          <p:nvPr>
            <p:ph sz="quarter" idx="10"/>
          </p:nvPr>
        </p:nvSpPr>
        <p:spPr>
          <a:xfrm>
            <a:off x="457200" y="1757880"/>
            <a:ext cx="8229600" cy="4135437"/>
          </a:xfrm>
        </p:spPr>
        <p:txBody>
          <a:bodyPr>
            <a:normAutofit/>
          </a:bodyPr>
          <a:lstStyle/>
          <a:p>
            <a:r>
              <a:rPr lang="en-US" dirty="0"/>
              <a:t>Test each assembly</a:t>
            </a:r>
          </a:p>
          <a:p>
            <a:r>
              <a:rPr lang="en-US" dirty="0"/>
              <a:t>Test final robot</a:t>
            </a:r>
          </a:p>
          <a:p>
            <a:r>
              <a:rPr lang="en-US" dirty="0"/>
              <a:t>Test each modification</a:t>
            </a:r>
          </a:p>
          <a:p>
            <a:r>
              <a:rPr lang="en-US" dirty="0"/>
              <a:t>A small change can cause a big side-effect</a:t>
            </a:r>
          </a:p>
          <a:p>
            <a:pPr lvl="1"/>
            <a:r>
              <a:rPr lang="en-US" dirty="0"/>
              <a:t>Think about possible effects before making a change</a:t>
            </a:r>
          </a:p>
          <a:p>
            <a:r>
              <a:rPr lang="en-US" dirty="0"/>
              <a:t>Practice on field with game elements</a:t>
            </a:r>
          </a:p>
          <a:p>
            <a:r>
              <a:rPr lang="en-US" dirty="0"/>
              <a:t>Attend Scrimmages</a:t>
            </a:r>
          </a:p>
        </p:txBody>
      </p:sp>
    </p:spTree>
    <p:extLst>
      <p:ext uri="{BB962C8B-B14F-4D97-AF65-F5344CB8AC3E}">
        <p14:creationId xmlns:p14="http://schemas.microsoft.com/office/powerpoint/2010/main" val="1752235656"/>
      </p:ext>
    </p:extLst>
  </p:cSld>
  <p:clrMapOvr>
    <a:masterClrMapping/>
  </p:clrMapOvr>
  <p:transition>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DA7F8-397B-49A8-A2F3-C700D4CCAE0E}"/>
              </a:ext>
            </a:extLst>
          </p:cNvPr>
          <p:cNvSpPr>
            <a:spLocks noGrp="1"/>
          </p:cNvSpPr>
          <p:nvPr>
            <p:ph type="title"/>
          </p:nvPr>
        </p:nvSpPr>
        <p:spPr/>
        <p:txBody>
          <a:bodyPr/>
          <a:lstStyle/>
          <a:p>
            <a:r>
              <a:rPr lang="en-US" dirty="0"/>
              <a:t>Tools and Workshop</a:t>
            </a:r>
          </a:p>
        </p:txBody>
      </p:sp>
      <p:sp>
        <p:nvSpPr>
          <p:cNvPr id="3" name="Content Placeholder 2">
            <a:extLst>
              <a:ext uri="{FF2B5EF4-FFF2-40B4-BE49-F238E27FC236}">
                <a16:creationId xmlns:a16="http://schemas.microsoft.com/office/drawing/2014/main" id="{30DEE87C-E2F6-4078-8B67-45933ACFFC6D}"/>
              </a:ext>
            </a:extLst>
          </p:cNvPr>
          <p:cNvSpPr>
            <a:spLocks noGrp="1"/>
          </p:cNvSpPr>
          <p:nvPr>
            <p:ph sz="quarter" idx="10"/>
          </p:nvPr>
        </p:nvSpPr>
        <p:spPr>
          <a:xfrm>
            <a:off x="393192" y="1786270"/>
            <a:ext cx="8293608" cy="4224005"/>
          </a:xfrm>
        </p:spPr>
        <p:txBody>
          <a:bodyPr/>
          <a:lstStyle/>
          <a:p>
            <a:r>
              <a:rPr lang="en-US" dirty="0"/>
              <a:t>Carpenter square plus a T-square</a:t>
            </a:r>
          </a:p>
          <a:p>
            <a:r>
              <a:rPr lang="en-US" dirty="0"/>
              <a:t>Tackle Boxes</a:t>
            </a:r>
          </a:p>
          <a:p>
            <a:r>
              <a:rPr lang="en-US" dirty="0"/>
              <a:t>Double-sided mobile rack</a:t>
            </a:r>
          </a:p>
          <a:p>
            <a:r>
              <a:rPr lang="en-US" dirty="0"/>
              <a:t>Loose part container</a:t>
            </a:r>
          </a:p>
          <a:p>
            <a:r>
              <a:rPr lang="en-US" dirty="0"/>
              <a:t>Testing/driving area</a:t>
            </a:r>
          </a:p>
          <a:p>
            <a:endParaRPr lang="en-US" dirty="0"/>
          </a:p>
        </p:txBody>
      </p:sp>
      <p:pic>
        <p:nvPicPr>
          <p:cNvPr id="6" name="Picture 5" descr="Mobile double-sided rack.jpg">
            <a:extLst>
              <a:ext uri="{FF2B5EF4-FFF2-40B4-BE49-F238E27FC236}">
                <a16:creationId xmlns:a16="http://schemas.microsoft.com/office/drawing/2014/main" id="{4B064D88-EA78-4413-B098-352B782C8D87}"/>
              </a:ext>
            </a:extLst>
          </p:cNvPr>
          <p:cNvPicPr>
            <a:picLocks noChangeAspect="1"/>
          </p:cNvPicPr>
          <p:nvPr/>
        </p:nvPicPr>
        <p:blipFill rotWithShape="1">
          <a:blip r:embed="rId2" cstate="print"/>
          <a:srcRect l="8978" r="10222"/>
          <a:stretch/>
        </p:blipFill>
        <p:spPr>
          <a:xfrm>
            <a:off x="5980176" y="2581275"/>
            <a:ext cx="2770632" cy="3429000"/>
          </a:xfrm>
          <a:prstGeom prst="rect">
            <a:avLst/>
          </a:prstGeom>
        </p:spPr>
      </p:pic>
    </p:spTree>
    <p:extLst>
      <p:ext uri="{BB962C8B-B14F-4D97-AF65-F5344CB8AC3E}">
        <p14:creationId xmlns:p14="http://schemas.microsoft.com/office/powerpoint/2010/main" val="36017876"/>
      </p:ext>
    </p:extLst>
  </p:cSld>
  <p:clrMapOvr>
    <a:masterClrMapping/>
  </p:clrMapOvr>
  <p:transition>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FF803-3036-41A8-8BA9-650810ECA0E4}"/>
              </a:ext>
            </a:extLst>
          </p:cNvPr>
          <p:cNvSpPr>
            <a:spLocks noGrp="1"/>
          </p:cNvSpPr>
          <p:nvPr>
            <p:ph type="title"/>
          </p:nvPr>
        </p:nvSpPr>
        <p:spPr/>
        <p:txBody>
          <a:bodyPr/>
          <a:lstStyle/>
          <a:p>
            <a:r>
              <a:rPr lang="en-US" dirty="0"/>
              <a:t>Suggested Tools</a:t>
            </a:r>
          </a:p>
        </p:txBody>
      </p:sp>
      <p:graphicFrame>
        <p:nvGraphicFramePr>
          <p:cNvPr id="7" name="Table 6">
            <a:extLst>
              <a:ext uri="{FF2B5EF4-FFF2-40B4-BE49-F238E27FC236}">
                <a16:creationId xmlns:a16="http://schemas.microsoft.com/office/drawing/2014/main" id="{25161C78-AD18-49B3-AAA4-44220FCC6668}"/>
              </a:ext>
            </a:extLst>
          </p:cNvPr>
          <p:cNvGraphicFramePr>
            <a:graphicFrameLocks noGrp="1"/>
          </p:cNvGraphicFramePr>
          <p:nvPr/>
        </p:nvGraphicFramePr>
        <p:xfrm>
          <a:off x="601580" y="1803224"/>
          <a:ext cx="7940840" cy="4541788"/>
        </p:xfrm>
        <a:graphic>
          <a:graphicData uri="http://schemas.openxmlformats.org/drawingml/2006/table">
            <a:tbl>
              <a:tblPr firstRow="1" bandRow="1">
                <a:tableStyleId>{2D5ABB26-0587-4C30-8999-92F81FD0307C}</a:tableStyleId>
              </a:tblPr>
              <a:tblGrid>
                <a:gridCol w="1985210">
                  <a:extLst>
                    <a:ext uri="{9D8B030D-6E8A-4147-A177-3AD203B41FA5}">
                      <a16:colId xmlns:a16="http://schemas.microsoft.com/office/drawing/2014/main" val="3506803401"/>
                    </a:ext>
                  </a:extLst>
                </a:gridCol>
                <a:gridCol w="1985210">
                  <a:extLst>
                    <a:ext uri="{9D8B030D-6E8A-4147-A177-3AD203B41FA5}">
                      <a16:colId xmlns:a16="http://schemas.microsoft.com/office/drawing/2014/main" val="2199655234"/>
                    </a:ext>
                  </a:extLst>
                </a:gridCol>
                <a:gridCol w="1985210">
                  <a:extLst>
                    <a:ext uri="{9D8B030D-6E8A-4147-A177-3AD203B41FA5}">
                      <a16:colId xmlns:a16="http://schemas.microsoft.com/office/drawing/2014/main" val="4129832358"/>
                    </a:ext>
                  </a:extLst>
                </a:gridCol>
                <a:gridCol w="1985210">
                  <a:extLst>
                    <a:ext uri="{9D8B030D-6E8A-4147-A177-3AD203B41FA5}">
                      <a16:colId xmlns:a16="http://schemas.microsoft.com/office/drawing/2014/main" val="4122408592"/>
                    </a:ext>
                  </a:extLst>
                </a:gridCol>
              </a:tblGrid>
              <a:tr h="1135447">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82682991"/>
                  </a:ext>
                </a:extLst>
              </a:tr>
              <a:tr h="1135447">
                <a:tc>
                  <a:txBody>
                    <a:bodyPr/>
                    <a:lstStyle/>
                    <a:p>
                      <a:pPr algn="ctr"/>
                      <a:r>
                        <a:rPr lang="en-US" b="1" dirty="0"/>
                        <a:t>Tin Snips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b="1" dirty="0"/>
                        <a:t>Vise Clamp</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b="1" dirty="0"/>
                        <a:t>Wire Cutter Pliers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b="1" dirty="0"/>
                        <a:t>Slip-joint Pliers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48587332"/>
                  </a:ext>
                </a:extLst>
              </a:tr>
              <a:tr h="1135447">
                <a:tc>
                  <a:txBody>
                    <a:bodyPr/>
                    <a:lstStyle/>
                    <a:p>
                      <a:pPr algn="ctr"/>
                      <a:endParaRPr lang="en-US" b="1"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b="1"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b="1"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b="1"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1803954"/>
                  </a:ext>
                </a:extLst>
              </a:tr>
              <a:tr h="1135447">
                <a:tc>
                  <a:txBody>
                    <a:bodyPr/>
                    <a:lstStyle/>
                    <a:p>
                      <a:pPr algn="ctr"/>
                      <a:r>
                        <a:rPr lang="en-US" b="1" dirty="0"/>
                        <a:t>Wire Stripper</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b="1" dirty="0"/>
                        <a:t>Multimeter</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b="1" dirty="0"/>
                        <a:t>Metal Crimper</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b="1" dirty="0"/>
                        <a:t>Phillips Screwdriver</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97681564"/>
                  </a:ext>
                </a:extLst>
              </a:tr>
            </a:tbl>
          </a:graphicData>
        </a:graphic>
      </p:graphicFrame>
      <p:grpSp>
        <p:nvGrpSpPr>
          <p:cNvPr id="11" name="Group 10">
            <a:extLst>
              <a:ext uri="{FF2B5EF4-FFF2-40B4-BE49-F238E27FC236}">
                <a16:creationId xmlns:a16="http://schemas.microsoft.com/office/drawing/2014/main" id="{56E8BA65-DF68-44FF-9386-4F4AA43AAD80}"/>
              </a:ext>
            </a:extLst>
          </p:cNvPr>
          <p:cNvGrpSpPr/>
          <p:nvPr/>
        </p:nvGrpSpPr>
        <p:grpSpPr>
          <a:xfrm>
            <a:off x="684301" y="1803224"/>
            <a:ext cx="7328764" cy="3410898"/>
            <a:chOff x="684301" y="1803224"/>
            <a:chExt cx="7328764" cy="3410898"/>
          </a:xfrm>
        </p:grpSpPr>
        <p:pic>
          <p:nvPicPr>
            <p:cNvPr id="9" name="Picture 2" descr="Image result for tin snips">
              <a:extLst>
                <a:ext uri="{FF2B5EF4-FFF2-40B4-BE49-F238E27FC236}">
                  <a16:creationId xmlns:a16="http://schemas.microsoft.com/office/drawing/2014/main" id="{4AC1DEC5-B251-45A0-A275-1A849D54A7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4301" y="1816680"/>
              <a:ext cx="1383161" cy="108378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vise clamp">
              <a:extLst>
                <a:ext uri="{FF2B5EF4-FFF2-40B4-BE49-F238E27FC236}">
                  <a16:creationId xmlns:a16="http://schemas.microsoft.com/office/drawing/2014/main" id="{FCC32738-3EE5-4D7D-84A8-B57CF66B6E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36387" y="1819110"/>
              <a:ext cx="1383161" cy="107146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mage result for pliers wire cutters">
              <a:extLst>
                <a:ext uri="{FF2B5EF4-FFF2-40B4-BE49-F238E27FC236}">
                  <a16:creationId xmlns:a16="http://schemas.microsoft.com/office/drawing/2014/main" id="{9E1EFF7B-DA7C-4721-B8F5-7309C180F6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88473" y="1803224"/>
              <a:ext cx="1071463" cy="107146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mage result for pliers">
              <a:extLst>
                <a:ext uri="{FF2B5EF4-FFF2-40B4-BE49-F238E27FC236}">
                  <a16:creationId xmlns:a16="http://schemas.microsoft.com/office/drawing/2014/main" id="{32A8425F-CD35-4CF0-BCC9-077590D0190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28861" y="2039055"/>
              <a:ext cx="1484204" cy="82303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mage result for wire stripper">
              <a:extLst>
                <a:ext uri="{FF2B5EF4-FFF2-40B4-BE49-F238E27FC236}">
                  <a16:creationId xmlns:a16="http://schemas.microsoft.com/office/drawing/2014/main" id="{8AFEF495-00CF-45D6-9D7E-EA4BD6DE7AE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90048" y="4029654"/>
              <a:ext cx="1391822" cy="994089"/>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Related image">
              <a:extLst>
                <a:ext uri="{FF2B5EF4-FFF2-40B4-BE49-F238E27FC236}">
                  <a16:creationId xmlns:a16="http://schemas.microsoft.com/office/drawing/2014/main" id="{BE2206C3-56D5-48A2-9E7A-AF1F32C234FD}"/>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8781" b="10738"/>
            <a:stretch/>
          </p:blipFill>
          <p:spPr bwMode="auto">
            <a:xfrm rot="10800000">
              <a:off x="4735293" y="4133637"/>
              <a:ext cx="1519060" cy="1080484"/>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Image result for phillips screwdriver">
              <a:extLst>
                <a:ext uri="{FF2B5EF4-FFF2-40B4-BE49-F238E27FC236}">
                  <a16:creationId xmlns:a16="http://schemas.microsoft.com/office/drawing/2014/main" id="{79EA6D26-48C0-4644-AACE-EF43D3AA98B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628549" y="4090004"/>
              <a:ext cx="1211261" cy="994089"/>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Image result for multimeter">
              <a:extLst>
                <a:ext uri="{FF2B5EF4-FFF2-40B4-BE49-F238E27FC236}">
                  <a16:creationId xmlns:a16="http://schemas.microsoft.com/office/drawing/2014/main" id="{31364388-4722-42D3-8E79-92D06CDC00DB}"/>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21790" r="20385"/>
            <a:stretch/>
          </p:blipFill>
          <p:spPr bwMode="auto">
            <a:xfrm rot="16200000">
              <a:off x="2781619" y="3729440"/>
              <a:ext cx="1292695" cy="167666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827205473"/>
      </p:ext>
    </p:extLst>
  </p:cSld>
  <p:clrMapOvr>
    <a:masterClrMapping/>
  </p:clrMapOvr>
  <p:transition>
    <p:cut/>
  </p:transition>
</p:sld>
</file>

<file path=ppt/theme/theme1.xml><?xml version="1.0" encoding="utf-8"?>
<a:theme xmlns:a="http://schemas.openxmlformats.org/drawingml/2006/main" name="BrushVTI">
  <a:themeElements>
    <a:clrScheme name="Custom 17">
      <a:dk1>
        <a:srgbClr val="000000"/>
      </a:dk1>
      <a:lt1>
        <a:srgbClr val="FFFFFF"/>
      </a:lt1>
      <a:dk2>
        <a:srgbClr val="57495C"/>
      </a:dk2>
      <a:lt2>
        <a:srgbClr val="E7E6E6"/>
      </a:lt2>
      <a:accent1>
        <a:srgbClr val="F07C98"/>
      </a:accent1>
      <a:accent2>
        <a:srgbClr val="A6778D"/>
      </a:accent2>
      <a:accent3>
        <a:srgbClr val="768BA6"/>
      </a:accent3>
      <a:accent4>
        <a:srgbClr val="E8908B"/>
      </a:accent4>
      <a:accent5>
        <a:srgbClr val="C47A93"/>
      </a:accent5>
      <a:accent6>
        <a:srgbClr val="70A8DB"/>
      </a:accent6>
      <a:hlink>
        <a:srgbClr val="EB8067"/>
      </a:hlink>
      <a:folHlink>
        <a:srgbClr val="7BC7C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TotalTime>
  <Words>1276</Words>
  <Application>Microsoft Macintosh PowerPoint</Application>
  <PresentationFormat>On-screen Show (4:3)</PresentationFormat>
  <Paragraphs>235</Paragraphs>
  <Slides>31</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Century Gothic</vt:lpstr>
      <vt:lpstr>Wingdings 3</vt:lpstr>
      <vt:lpstr>Calibri</vt:lpstr>
      <vt:lpstr>Helvetica Neue</vt:lpstr>
      <vt:lpstr>Arial</vt:lpstr>
      <vt:lpstr>Abril Fatface</vt:lpstr>
      <vt:lpstr>BrushVTI</vt:lpstr>
      <vt:lpstr>Building Tips &amp; Tricks</vt:lpstr>
      <vt:lpstr>FTC Kits</vt:lpstr>
      <vt:lpstr>Building Tips and Tricks</vt:lpstr>
      <vt:lpstr>Building Tips and Tricks</vt:lpstr>
      <vt:lpstr>Building Tips and Tricks</vt:lpstr>
      <vt:lpstr>Build Tips and Tricks</vt:lpstr>
      <vt:lpstr>Testing</vt:lpstr>
      <vt:lpstr>Tools and Workshop</vt:lpstr>
      <vt:lpstr>Suggested Tools</vt:lpstr>
      <vt:lpstr>More Tools</vt:lpstr>
      <vt:lpstr>New Additions</vt:lpstr>
      <vt:lpstr>McMaster-Carr Nut Driver</vt:lpstr>
      <vt:lpstr>Chain Breaker #25</vt:lpstr>
      <vt:lpstr>Advanced Tools</vt:lpstr>
      <vt:lpstr>Building Tools Links</vt:lpstr>
      <vt:lpstr>Mark Tools</vt:lpstr>
      <vt:lpstr>Chassis and Structural</vt:lpstr>
      <vt:lpstr>Types of Wheels</vt:lpstr>
      <vt:lpstr>Miscellaneous Building Tips</vt:lpstr>
      <vt:lpstr>Building Video Tips</vt:lpstr>
      <vt:lpstr>Electrical Tips</vt:lpstr>
      <vt:lpstr>Battery Tips</vt:lpstr>
      <vt:lpstr>Prevent Disconnects</vt:lpstr>
      <vt:lpstr>Stress Relief!</vt:lpstr>
      <vt:lpstr>OTG Cable</vt:lpstr>
      <vt:lpstr>USB WiFi dongle</vt:lpstr>
      <vt:lpstr>Programming Links and Tips</vt:lpstr>
      <vt:lpstr>Help for FTC Teams</vt:lpstr>
      <vt:lpstr>Connecting with Teams</vt:lpstr>
      <vt:lpstr>Links/Discounts</vt:lpstr>
      <vt:lpstr>Credits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FTC: Introduction to CAD/CAM</dc:title>
  <dc:creator>Nitin Gupta</dc:creator>
  <cp:lastModifiedBy>Srinivasan Seshan</cp:lastModifiedBy>
  <cp:revision>5</cp:revision>
  <dcterms:modified xsi:type="dcterms:W3CDTF">2020-04-12T20:07:00Z</dcterms:modified>
</cp:coreProperties>
</file>